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8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C8F89-80EA-4AB6-AB8E-34F674995B6D}" type="datetimeFigureOut">
              <a:rPr lang="zh-CN" altLang="en-US" smtClean="0"/>
              <a:t>2012-6-6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6FEC8-3CB1-4A2F-B151-58F043967F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" descr="d9a24bd7-c712-4173-9ef0-be994e645196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30200" y="1485900"/>
            <a:ext cx="5080000" cy="50419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请选择</a:t>
            </a:r>
            <a:r>
              <a:rPr lang="en-US" altLang="zh-CN" smtClean="0"/>
              <a:t>...</a:t>
            </a:r>
            <a:endParaRPr lang="zh-CN" altLang="en-US"/>
          </a:p>
        </p:txBody>
      </p:sp>
      <p:sp>
        <p:nvSpPr>
          <p:cNvPr id="3" name="VOTENO"/>
          <p:cNvSpPr/>
          <p:nvPr/>
        </p:nvSpPr>
        <p:spPr>
          <a:xfrm>
            <a:off x="3703320" y="6070600"/>
            <a:ext cx="1737360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smtClean="0"/>
              <a:t>反馈人数</a:t>
            </a:r>
            <a:r>
              <a:rPr lang="en-US" altLang="zh-CN" sz="2000" b="1" smtClean="0"/>
              <a:t>:0</a:t>
            </a:r>
            <a:endParaRPr lang="zh-CN" altLang="en-US" sz="2000" b="1"/>
          </a:p>
        </p:txBody>
      </p:sp>
      <p:sp>
        <p:nvSpPr>
          <p:cNvPr id="4" name="PARTICIPATE"/>
          <p:cNvSpPr/>
          <p:nvPr/>
        </p:nvSpPr>
        <p:spPr>
          <a:xfrm>
            <a:off x="1889760" y="6070600"/>
            <a:ext cx="1737360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smtClean="0"/>
              <a:t>参与人数</a:t>
            </a:r>
            <a:r>
              <a:rPr lang="en-US" altLang="zh-CN" sz="2000" b="1" smtClean="0"/>
              <a:t>:0</a:t>
            </a:r>
            <a:endParaRPr lang="zh-CN" altLang="en-US" sz="2000" b="1"/>
          </a:p>
        </p:txBody>
      </p:sp>
      <p:sp>
        <p:nvSpPr>
          <p:cNvPr id="6" name="optionText"/>
          <p:cNvSpPr txBox="1"/>
          <p:nvPr/>
        </p:nvSpPr>
        <p:spPr>
          <a:xfrm>
            <a:off x="457200" y="1524000"/>
            <a:ext cx="4572000" cy="4991100"/>
          </a:xfrm>
          <a:prstGeom prst="rect">
            <a:avLst/>
          </a:prstGeom>
          <a:noFill/>
        </p:spPr>
        <p:txBody>
          <a:bodyPr vert="horz" rtlCol="0">
            <a:normAutofit/>
          </a:bodyPr>
          <a:lstStyle/>
          <a:p>
            <a:pPr indent="-342900">
              <a:lnSpc>
                <a:spcPct val="200000"/>
              </a:lnSpc>
              <a:buAutoNum type="arabicPeriod"/>
            </a:pPr>
            <a:r>
              <a:rPr lang="zh-CN" altLang="en-US" sz="2200" smtClean="0"/>
              <a:t>选项</a:t>
            </a:r>
            <a:r>
              <a:rPr lang="en-US" altLang="zh-CN" sz="2200" smtClean="0"/>
              <a:t>1</a:t>
            </a:r>
          </a:p>
          <a:p>
            <a:pPr indent="-342900">
              <a:lnSpc>
                <a:spcPct val="200000"/>
              </a:lnSpc>
              <a:buAutoNum type="arabicPeriod"/>
            </a:pPr>
            <a:r>
              <a:rPr lang="zh-CN" altLang="en-US" sz="2200" smtClean="0"/>
              <a:t>选项</a:t>
            </a:r>
            <a:r>
              <a:rPr lang="en-US" altLang="zh-CN" sz="2200" smtClean="0"/>
              <a:t>2</a:t>
            </a:r>
          </a:p>
          <a:p>
            <a:pPr indent="-342900">
              <a:lnSpc>
                <a:spcPct val="200000"/>
              </a:lnSpc>
              <a:buAutoNum type="arabicPeriod"/>
            </a:pPr>
            <a:r>
              <a:rPr lang="zh-CN" altLang="en-US" sz="2200" smtClean="0"/>
              <a:t>选项</a:t>
            </a:r>
            <a:r>
              <a:rPr lang="en-US" altLang="zh-CN" sz="2200" smtClean="0"/>
              <a:t>3</a:t>
            </a:r>
          </a:p>
          <a:p>
            <a:pPr indent="-342900">
              <a:lnSpc>
                <a:spcPct val="200000"/>
              </a:lnSpc>
              <a:buAutoNum type="arabicPeriod"/>
            </a:pPr>
            <a:r>
              <a:rPr lang="zh-CN" altLang="en-US" sz="2200" smtClean="0"/>
              <a:t>选项</a:t>
            </a:r>
            <a:r>
              <a:rPr lang="en-US" altLang="zh-CN" sz="2200" smtClean="0"/>
              <a:t>4</a:t>
            </a:r>
          </a:p>
          <a:p>
            <a:pPr indent="-342900">
              <a:lnSpc>
                <a:spcPct val="200000"/>
              </a:lnSpc>
              <a:buAutoNum type="arabicPeriod"/>
            </a:pPr>
            <a:r>
              <a:rPr lang="zh-CN" altLang="en-US" sz="2200" smtClean="0"/>
              <a:t>选项</a:t>
            </a:r>
            <a:r>
              <a:rPr lang="en-US" altLang="zh-CN" sz="2200" smtClean="0"/>
              <a:t>5</a:t>
            </a:r>
          </a:p>
          <a:p>
            <a:pPr indent="-342900">
              <a:lnSpc>
                <a:spcPct val="200000"/>
              </a:lnSpc>
              <a:buAutoNum type="arabicPeriod"/>
            </a:pPr>
            <a:r>
              <a:rPr lang="zh-CN" altLang="en-US" sz="2200" smtClean="0"/>
              <a:t>选项</a:t>
            </a:r>
            <a:r>
              <a:rPr lang="en-US" altLang="zh-CN" sz="2200" smtClean="0"/>
              <a:t>6</a:t>
            </a:r>
            <a:endParaRPr lang="zh-CN" altLang="en-US" sz="220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eb6ddb1f-8f8b-415b-86bb-396edc99f511.mdb"/>
  <p:tag name="ARS_RESPONSE_PERSONNUM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DATAFORMAT" val="ltNumberValue"/>
  <p:tag name="ARS_CHARTPARA_SHOWTIME" val="csStop"/>
  <p:tag name="ARS_CHARTPARA_DATAPERCENTBASE" val="crParticipant"/>
  <p:tag name="ARS_CHARTPARA_SHOW3D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Choice"/>
  <p:tag name="ARS_SLIDE_ISRESPONSED" val="0"/>
  <p:tag name="ARS_RESPONSED" val="0"/>
  <p:tag name="ARS_CHARTPARA_DATAFORMAT" val="ltNumberValue"/>
  <p:tag name="ARS_CHARTPARA_TYPE" val="ctBar"/>
  <p:tag name="ARS_CHOICE_OPTIONCOUNT" val="6"/>
  <p:tag name="ARS_CHOICE_OPTIONLIMIT" val="1"/>
  <p:tag name="ARS_SLIDE_OPTIONTEXT" val="选项1&#10;选项2&#10;选项3&#10;选项4&#10;选项5&#10;选项6"/>
  <p:tag name="ARS_RESPONSEPARA_NAMEMODE" val="1"/>
  <p:tag name="ARS_RESPONSEPARA_CANVOTE" val="cvAll"/>
  <p:tag name="ARS_KEYPADPARA_MODIFYMODE" val="0"/>
  <p:tag name="ARS_CHOICE_SCOREMODE" val="0"/>
  <p:tag name="ARS_CHOICE_SCORERIGHT" val="0"/>
  <p:tag name="ARS_CHOICE_SCOREWRONG" val="0"/>
  <p:tag name="ARS_CHOICE_SCOREOPTIONZERO" val="0"/>
  <p:tag name="ARS_SLIDE_OPTIONTEXT_SHAPEID" val="6"/>
  <p:tag name="ARS_CHARTPARA_SHOWTIME" val="csStop"/>
  <p:tag name="ARS_CHARTPARA_DATAPERCENTBASE" val="crParticipant"/>
  <p:tag name="ARS_PICTURE_HEIGHT" val="397"/>
  <p:tag name="ARS_PICTURE_LEFT" val="26"/>
  <p:tag name="ARS_PICTURE_WIDTH" val="400"/>
  <p:tag name="ARS_PICTURE_TOP" val="117"/>
  <p:tag name="ARS_CHARTPARA_SHOW3D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请选择...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</Words>
  <Application>Microsoft Office PowerPoint</Application>
  <PresentationFormat>全屏显示(4:3)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幻灯片 1</vt:lpstr>
      <vt:lpstr>请选择...</vt:lpstr>
    </vt:vector>
  </TitlesOfParts>
  <Company>China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Microsoft</dc:creator>
  <cp:lastModifiedBy>Microsoft</cp:lastModifiedBy>
  <cp:revision>1</cp:revision>
  <dcterms:created xsi:type="dcterms:W3CDTF">2012-06-06T01:50:44Z</dcterms:created>
  <dcterms:modified xsi:type="dcterms:W3CDTF">2012-06-06T01:51:54Z</dcterms:modified>
</cp:coreProperties>
</file>