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68" r:id="rId4"/>
    <p:sldId id="269" r:id="rId5"/>
    <p:sldId id="272" r:id="rId6"/>
    <p:sldId id="270" r:id="rId7"/>
    <p:sldId id="271" r:id="rId8"/>
    <p:sldId id="257" r:id="rId9"/>
    <p:sldId id="260" r:id="rId10"/>
    <p:sldId id="265" r:id="rId11"/>
    <p:sldId id="266" r:id="rId12"/>
    <p:sldId id="259" r:id="rId13"/>
    <p:sldId id="261" r:id="rId14"/>
    <p:sldId id="262" r:id="rId15"/>
    <p:sldId id="264" r:id="rId16"/>
    <p:sldId id="263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84" y="9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D1840D51-428C-47A2-8435-1E7BE2A0A4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xmlns="" id="{F3205DAC-E113-4554-A1EA-7ADD0A562A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81B5002E-3FB7-415C-AD4C-A677EB262B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93CCF-6A8F-4DA9-A162-15F261474668}" type="datetimeFigureOut">
              <a:rPr lang="en-US" smtClean="0"/>
              <a:t>6/19/2020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00C05CC7-4961-479B-8479-13FB162DF7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1CDF1E79-63E8-46B4-8D2D-A1469958CB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48CB8-93C4-4BD4-809C-349A15539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8583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15E5EF00-7489-49BE-92D0-AA911D50E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5EE99CF5-27F4-441E-96BB-EEA2729940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249B5AD4-FE38-4AE3-BDA1-3C3C11C190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93CCF-6A8F-4DA9-A162-15F261474668}" type="datetimeFigureOut">
              <a:rPr lang="en-US" smtClean="0"/>
              <a:t>6/19/2020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4F276F99-1648-4368-ACE4-96DB80BE8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911F13A6-1BAF-418A-9068-A18A5BE91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48CB8-93C4-4BD4-809C-349A15539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0364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46416E59-9FF0-4DFB-B25F-BB56DCF4AF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1CFC77FE-17FE-499B-8BED-96B5478AA3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CF2CD6A4-F19D-4069-BD15-0FC83D3D52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93CCF-6A8F-4DA9-A162-15F261474668}" type="datetimeFigureOut">
              <a:rPr lang="en-US" smtClean="0"/>
              <a:t>6/19/2020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026160EF-B4F3-4362-8ED5-42D82FA19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27725C75-E12A-4720-8B50-8815363436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48CB8-93C4-4BD4-809C-349A15539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7147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E09740AB-B538-468E-B9A0-EB9156B6C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9547B342-ECFC-4B95-81D0-45C5A6AE9A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AAFF7E4C-DC5A-4C4B-8663-7342EE7408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817A5AD0-BBEB-4079-BD9D-957AE1623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93CCF-6A8F-4DA9-A162-15F261474668}" type="datetimeFigureOut">
              <a:rPr lang="en-US" smtClean="0"/>
              <a:t>6/19/2020</a:t>
            </a:fld>
            <a:endParaRPr 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B934042F-B1C8-4D0D-98DF-1D830558C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C7B878E8-2451-49E1-9329-3C29147513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48CB8-93C4-4BD4-809C-349A15539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5039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46B7799E-92C1-4C81-AD9E-9A3714F9C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86A8AC75-FCF6-4311-9093-B348FF02BF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B6C16FC9-1E66-4AED-B6A5-6AF7B25DB5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CBA848AF-76EC-40C2-8BDE-03D174F6D2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C8C3FF2F-A1A0-4467-B9A3-4C0D510D5E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="" id="{9B641921-31F5-4797-BC67-AFC3DB0C1B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93CCF-6A8F-4DA9-A162-15F261474668}" type="datetimeFigureOut">
              <a:rPr lang="en-US" smtClean="0"/>
              <a:t>6/19/2020</a:t>
            </a:fld>
            <a:endParaRPr 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="" id="{D63B5FF9-8F71-4768-A855-B6A19D5361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="" id="{7631A2EE-CC9C-44C4-ACA1-F2EB40F0E7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48CB8-93C4-4BD4-809C-349A15539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7097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E9DF41A7-1A1F-4295-8D94-2388DAE69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462EBDC5-B90D-45C3-9640-B80752F261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93CCF-6A8F-4DA9-A162-15F261474668}" type="datetimeFigureOut">
              <a:rPr lang="en-US" smtClean="0"/>
              <a:t>6/19/2020</a:t>
            </a:fld>
            <a:endParaRPr 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CCC6C4E5-CCBF-4C41-A644-08BA7B789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578513E7-F446-4396-96FF-B28123E56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48CB8-93C4-4BD4-809C-349A15539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7930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ACCD68B1-1AD5-4643-B2FE-EB7353CE5B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93CCF-6A8F-4DA9-A162-15F261474668}" type="datetimeFigureOut">
              <a:rPr lang="en-US" smtClean="0"/>
              <a:t>6/19/2020</a:t>
            </a:fld>
            <a:endParaRPr 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565E4CD4-A576-454E-BA80-75ECD8CB77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8148ED45-1545-4F08-B478-C31B8ACBEC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48CB8-93C4-4BD4-809C-349A15539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2330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0369A736-6711-43E4-AE43-E0B149D199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616B741D-65D8-4A91-8DAF-46A9E88F88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15D10EA5-DEE0-47A6-B2CB-F42833F1FC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8FD3F321-93F8-4100-ADFB-F8F49FD902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93CCF-6A8F-4DA9-A162-15F261474668}" type="datetimeFigureOut">
              <a:rPr lang="en-US" smtClean="0"/>
              <a:t>6/19/2020</a:t>
            </a:fld>
            <a:endParaRPr 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6C32E1F8-B592-4BDE-9F8E-91858D29FE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FD7DD5A5-E623-4753-AF1B-1BE8C8F84E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48CB8-93C4-4BD4-809C-349A15539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7456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5855FB79-A475-44C5-9A61-EF8E8087DE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xmlns="" id="{DB1A813C-2EAC-4C03-A521-71E464687A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7B3EF0E0-B1E6-4695-9B69-96E5C7FCB6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3D3F3A14-5D52-43C6-A8A0-E9BD398F6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93CCF-6A8F-4DA9-A162-15F261474668}" type="datetimeFigureOut">
              <a:rPr lang="en-US" smtClean="0"/>
              <a:t>6/19/2020</a:t>
            </a:fld>
            <a:endParaRPr 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FB803F6B-C7C3-4E7D-A1AD-921C523E3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4B12C11E-9B70-48C6-B3CA-5DBB9F3288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48CB8-93C4-4BD4-809C-349A15539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647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81E4C1CB-BF03-4401-8688-77FC45713E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3306CCA2-DBAE-4812-9447-F9DCD45AFA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304AFAA8-469A-47B2-AF6A-76E4377CB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93CCF-6A8F-4DA9-A162-15F261474668}" type="datetimeFigureOut">
              <a:rPr lang="en-US" smtClean="0"/>
              <a:t>6/19/2020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D1923CB6-C9F1-48D7-8A1C-A519622937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D73BC99B-E988-401B-A682-862EF2192A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48CB8-93C4-4BD4-809C-349A15539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6022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="" id="{7898BAC9-5F76-4241-A560-20749DE2DD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82135BF5-A0C2-4A0C-B4F0-0CC2CBFA40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177694A7-351D-44ED-90B7-F60A6CE66D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93CCF-6A8F-4DA9-A162-15F261474668}" type="datetimeFigureOut">
              <a:rPr lang="en-US" smtClean="0"/>
              <a:t>6/19/2020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13E3533F-C86F-44DB-926B-E1DDE8B0DE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1C03D317-7FCE-4590-901C-CFF25FB44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48CB8-93C4-4BD4-809C-349A15539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1058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4389EE8B-155C-4CC0-B26E-48ACF809D1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96AB22CA-5676-4B16-ADB7-831E463656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F51AA40C-8402-4260-9EC7-9DDC237892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A93CCF-6A8F-4DA9-A162-15F261474668}" type="datetimeFigureOut">
              <a:rPr lang="en-US" smtClean="0"/>
              <a:t>6/19/2020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A86F1432-29BD-4208-9B0C-09FE3E5816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744F6E86-1D4C-47AA-B512-9A165E461D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448CB8-93C4-4BD4-809C-349A15539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418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5" Type="http://schemas.openxmlformats.org/officeDocument/2006/relationships/image" Target="file:///C:\SunVote\SunVote%20ARS%20PPT\Resources\PictureTemp\4e6fbd7c-7d1d-4178-84fc-abf224cfa5fd.jpg" TargetMode="Externa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5" Type="http://schemas.openxmlformats.org/officeDocument/2006/relationships/image" Target="file:///C:\SunVote\SunVote%20ARS%20PPT\Resources\PictureTemp\5f319608-67b2-4def-9b71-253961a35bfd.jpg" TargetMode="Externa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8.xml"/><Relationship Id="rId1" Type="http://schemas.openxmlformats.org/officeDocument/2006/relationships/tags" Target="../tags/tag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0.xml"/><Relationship Id="rId1" Type="http://schemas.openxmlformats.org/officeDocument/2006/relationships/tags" Target="../tags/tag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2.xml"/><Relationship Id="rId1" Type="http://schemas.openxmlformats.org/officeDocument/2006/relationships/tags" Target="../tags/tag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5" Type="http://schemas.openxmlformats.org/officeDocument/2006/relationships/image" Target="file:///C:\SunVote\SunVote%20ARS%20PPT\Resources\PictureTemp\c28a2ba5-67d9-4e6c-b214-ceb7b5bb61dd.jpg" TargetMode="Externa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5" Type="http://schemas.openxmlformats.org/officeDocument/2006/relationships/image" Target="file:///C:\SunVote\SunVote%20ARS%20PPT\Resources\PictureTemp\4fa6353a-c2fb-45ca-8427-5b2f17a0e936.jpg" TargetMode="Externa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8.xml"/><Relationship Id="rId1" Type="http://schemas.openxmlformats.org/officeDocument/2006/relationships/tags" Target="../tags/tag1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20.xml"/><Relationship Id="rId1" Type="http://schemas.openxmlformats.org/officeDocument/2006/relationships/tags" Target="../tags/tag1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22.xml"/><Relationship Id="rId1" Type="http://schemas.openxmlformats.org/officeDocument/2006/relationships/tags" Target="../tags/tag2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24.xml"/><Relationship Id="rId1" Type="http://schemas.openxmlformats.org/officeDocument/2006/relationships/tags" Target="../tags/tag2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26.xml"/><Relationship Id="rId1" Type="http://schemas.openxmlformats.org/officeDocument/2006/relationships/tags" Target="../tags/tag2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28.xml"/><Relationship Id="rId1" Type="http://schemas.openxmlformats.org/officeDocument/2006/relationships/tags" Target="../tags/tag2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30.xml"/><Relationship Id="rId1" Type="http://schemas.openxmlformats.org/officeDocument/2006/relationships/tags" Target="../tags/tag2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32.xml"/><Relationship Id="rId1" Type="http://schemas.openxmlformats.org/officeDocument/2006/relationships/tags" Target="../tags/tag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0BD95A44-0A77-4BB8-80A5-85106F57A85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xmlns="" id="{346CB295-D929-465D-861B-3935DCF6A36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933246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ptionText">
            <a:extLst>
              <a:ext uri="{FF2B5EF4-FFF2-40B4-BE49-F238E27FC236}">
                <a16:creationId xmlns:a16="http://schemas.microsoft.com/office/drawing/2014/main" xmlns="" id="{238A5926-DD79-4DC4-B2BE-C086A5EB4ED2}"/>
              </a:ext>
            </a:extLst>
          </p:cNvPr>
          <p:cNvSpPr txBox="1"/>
          <p:nvPr/>
        </p:nvSpPr>
        <p:spPr>
          <a:xfrm>
            <a:off x="609600" y="1168400"/>
            <a:ext cx="6096000" cy="4991100"/>
          </a:xfrm>
          <a:prstGeom prst="rect">
            <a:avLst/>
          </a:prstGeom>
          <a:noFill/>
        </p:spPr>
        <p:txBody>
          <a:bodyPr vert="horz" rtlCol="0">
            <a:normAutofit/>
          </a:bodyPr>
          <a:lstStyle/>
          <a:p>
            <a:pPr indent="-342900">
              <a:lnSpc>
                <a:spcPct val="200000"/>
              </a:lnSpc>
              <a:buAutoNum type="alphaUcPeriod"/>
            </a:pPr>
            <a:r>
              <a:rPr lang="zh-CN" altLang="en-US" sz="2200"/>
              <a:t>选项</a:t>
            </a:r>
            <a:r>
              <a:rPr lang="en-US" altLang="zh-CN" sz="2200"/>
              <a:t>1</a:t>
            </a:r>
          </a:p>
          <a:p>
            <a:pPr indent="-342900">
              <a:lnSpc>
                <a:spcPct val="200000"/>
              </a:lnSpc>
              <a:buAutoNum type="alphaUcPeriod"/>
            </a:pPr>
            <a:r>
              <a:rPr lang="zh-CN" altLang="en-US" sz="2200"/>
              <a:t>选项</a:t>
            </a:r>
            <a:r>
              <a:rPr lang="en-US" altLang="zh-CN" sz="2200"/>
              <a:t>2</a:t>
            </a:r>
          </a:p>
          <a:p>
            <a:pPr indent="-342900">
              <a:lnSpc>
                <a:spcPct val="200000"/>
              </a:lnSpc>
              <a:buAutoNum type="alphaUcPeriod"/>
            </a:pPr>
            <a:r>
              <a:rPr lang="zh-CN" altLang="en-US" sz="2200"/>
              <a:t>选项</a:t>
            </a:r>
            <a:r>
              <a:rPr lang="en-US" altLang="zh-CN" sz="2200"/>
              <a:t>3</a:t>
            </a:r>
          </a:p>
          <a:p>
            <a:pPr indent="-342900">
              <a:lnSpc>
                <a:spcPct val="200000"/>
              </a:lnSpc>
              <a:buAutoNum type="alphaUcPeriod"/>
            </a:pPr>
            <a:r>
              <a:rPr lang="zh-CN" altLang="en-US" sz="2200"/>
              <a:t>选项</a:t>
            </a:r>
            <a:r>
              <a:rPr lang="en-US" altLang="zh-CN" sz="2200"/>
              <a:t>4</a:t>
            </a:r>
            <a:endParaRPr lang="en-US" sz="2200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xmlns="" id="{C68E83E0-6ACE-48B0-AE14-149478B2A842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8200" y="127000"/>
            <a:ext cx="10515600" cy="1325563"/>
          </a:xfrm>
        </p:spPr>
        <p:txBody>
          <a:bodyPr/>
          <a:lstStyle/>
          <a:p>
            <a:r>
              <a:rPr lang="zh-CN" altLang="en-US"/>
              <a:t>请选择</a:t>
            </a:r>
            <a:r>
              <a:rPr lang="en-US" altLang="zh-CN"/>
              <a:t>...</a:t>
            </a:r>
            <a:endParaRPr lang="en-US"/>
          </a:p>
        </p:txBody>
      </p:sp>
      <p:pic>
        <p:nvPicPr>
          <p:cNvPr id="66" name="pic">
            <a:extLst>
              <a:ext uri="{FF2B5EF4-FFF2-40B4-BE49-F238E27FC236}">
                <a16:creationId xmlns:a16="http://schemas.microsoft.com/office/drawing/2014/main" xmlns="" id="{C46F9EE9-38A7-46BE-98E7-99B967D55009}"/>
              </a:ext>
            </a:extLst>
          </p:cNvPr>
          <p:cNvPicPr>
            <a:picLocks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00" y="1130300"/>
            <a:ext cx="8255000" cy="3606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486019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ptionText">
            <a:extLst>
              <a:ext uri="{FF2B5EF4-FFF2-40B4-BE49-F238E27FC236}">
                <a16:creationId xmlns:a16="http://schemas.microsoft.com/office/drawing/2014/main" xmlns="" id="{3FF27082-C5E8-4029-B9C7-9B5C199F33C8}"/>
              </a:ext>
            </a:extLst>
          </p:cNvPr>
          <p:cNvSpPr txBox="1"/>
          <p:nvPr/>
        </p:nvSpPr>
        <p:spPr>
          <a:xfrm>
            <a:off x="609600" y="1168400"/>
            <a:ext cx="6096000" cy="4991100"/>
          </a:xfrm>
          <a:prstGeom prst="rect">
            <a:avLst/>
          </a:prstGeom>
          <a:noFill/>
        </p:spPr>
        <p:txBody>
          <a:bodyPr vert="horz" rtlCol="0">
            <a:normAutofit/>
          </a:bodyPr>
          <a:lstStyle/>
          <a:p>
            <a:pPr indent="-342900">
              <a:lnSpc>
                <a:spcPct val="200000"/>
              </a:lnSpc>
              <a:buAutoNum type="alphaUcPeriod"/>
            </a:pPr>
            <a:r>
              <a:rPr lang="zh-CN" altLang="en-US" sz="2200"/>
              <a:t>选项</a:t>
            </a:r>
            <a:r>
              <a:rPr lang="en-US" altLang="zh-CN" sz="2200"/>
              <a:t>1</a:t>
            </a:r>
          </a:p>
          <a:p>
            <a:pPr indent="-342900">
              <a:lnSpc>
                <a:spcPct val="200000"/>
              </a:lnSpc>
              <a:buAutoNum type="alphaUcPeriod"/>
            </a:pPr>
            <a:r>
              <a:rPr lang="zh-CN" altLang="en-US" sz="2200"/>
              <a:t>选项</a:t>
            </a:r>
            <a:r>
              <a:rPr lang="en-US" altLang="zh-CN" sz="2200"/>
              <a:t>2</a:t>
            </a:r>
          </a:p>
          <a:p>
            <a:pPr indent="-342900">
              <a:lnSpc>
                <a:spcPct val="200000"/>
              </a:lnSpc>
              <a:buAutoNum type="alphaUcPeriod"/>
            </a:pPr>
            <a:r>
              <a:rPr lang="zh-CN" altLang="en-US" sz="2200"/>
              <a:t>选项</a:t>
            </a:r>
            <a:r>
              <a:rPr lang="en-US" altLang="zh-CN" sz="2200"/>
              <a:t>3</a:t>
            </a:r>
          </a:p>
          <a:p>
            <a:pPr indent="-342900">
              <a:lnSpc>
                <a:spcPct val="200000"/>
              </a:lnSpc>
              <a:buAutoNum type="alphaUcPeriod"/>
            </a:pPr>
            <a:r>
              <a:rPr lang="zh-CN" altLang="en-US" sz="2200"/>
              <a:t>选项</a:t>
            </a:r>
            <a:r>
              <a:rPr lang="en-US" altLang="zh-CN" sz="2200"/>
              <a:t>4</a:t>
            </a:r>
            <a:endParaRPr lang="en-US" sz="2200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xmlns="" id="{A4546833-03D6-4F2C-B8FB-EAF0D4177262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8200" y="127000"/>
            <a:ext cx="10515600" cy="1325563"/>
          </a:xfrm>
        </p:spPr>
        <p:txBody>
          <a:bodyPr/>
          <a:lstStyle/>
          <a:p>
            <a:r>
              <a:rPr lang="zh-CN" altLang="en-US"/>
              <a:t>请选择</a:t>
            </a:r>
            <a:r>
              <a:rPr lang="en-US" altLang="zh-CN"/>
              <a:t>...</a:t>
            </a:r>
            <a:endParaRPr lang="en-US"/>
          </a:p>
        </p:txBody>
      </p:sp>
      <p:pic>
        <p:nvPicPr>
          <p:cNvPr id="19" name="pic">
            <a:extLst>
              <a:ext uri="{FF2B5EF4-FFF2-40B4-BE49-F238E27FC236}">
                <a16:creationId xmlns:a16="http://schemas.microsoft.com/office/drawing/2014/main" xmlns="" id="{BF05B8FE-314B-4267-854F-AB1B4F6373AC}"/>
              </a:ext>
            </a:extLst>
          </p:cNvPr>
          <p:cNvPicPr>
            <a:picLocks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00" y="1130300"/>
            <a:ext cx="8255000" cy="3606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471562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ptionText">
            <a:extLst>
              <a:ext uri="{FF2B5EF4-FFF2-40B4-BE49-F238E27FC236}">
                <a16:creationId xmlns:a16="http://schemas.microsoft.com/office/drawing/2014/main" xmlns="" id="{33E76769-5348-4E30-A270-1BE7358854DA}"/>
              </a:ext>
            </a:extLst>
          </p:cNvPr>
          <p:cNvSpPr txBox="1"/>
          <p:nvPr/>
        </p:nvSpPr>
        <p:spPr>
          <a:xfrm>
            <a:off x="609600" y="1168400"/>
            <a:ext cx="6096000" cy="4991100"/>
          </a:xfrm>
          <a:prstGeom prst="rect">
            <a:avLst/>
          </a:prstGeom>
          <a:noFill/>
        </p:spPr>
        <p:txBody>
          <a:bodyPr vert="horz" rtlCol="0">
            <a:normAutofit/>
          </a:bodyPr>
          <a:lstStyle/>
          <a:p>
            <a:pPr indent="-342900">
              <a:lnSpc>
                <a:spcPct val="200000"/>
              </a:lnSpc>
              <a:buAutoNum type="arabicPeriod"/>
            </a:pPr>
            <a:r>
              <a:rPr lang="zh-CN" altLang="en-US" sz="2200"/>
              <a:t>选项</a:t>
            </a:r>
            <a:r>
              <a:rPr lang="en-US" altLang="zh-CN" sz="2200"/>
              <a:t>1</a:t>
            </a:r>
          </a:p>
          <a:p>
            <a:pPr indent="-342900">
              <a:lnSpc>
                <a:spcPct val="200000"/>
              </a:lnSpc>
              <a:buAutoNum type="arabicPeriod"/>
            </a:pPr>
            <a:r>
              <a:rPr lang="zh-CN" altLang="en-US" sz="2200"/>
              <a:t>选项</a:t>
            </a:r>
            <a:r>
              <a:rPr lang="en-US" altLang="zh-CN" sz="2200"/>
              <a:t>2</a:t>
            </a:r>
          </a:p>
          <a:p>
            <a:pPr indent="-342900">
              <a:lnSpc>
                <a:spcPct val="200000"/>
              </a:lnSpc>
              <a:buAutoNum type="arabicPeriod"/>
            </a:pPr>
            <a:r>
              <a:rPr lang="zh-CN" altLang="en-US" sz="2200"/>
              <a:t>选项</a:t>
            </a:r>
            <a:r>
              <a:rPr lang="en-US" altLang="zh-CN" sz="2200"/>
              <a:t>3</a:t>
            </a:r>
          </a:p>
          <a:p>
            <a:pPr indent="-342900">
              <a:lnSpc>
                <a:spcPct val="200000"/>
              </a:lnSpc>
              <a:buAutoNum type="arabicPeriod"/>
            </a:pPr>
            <a:r>
              <a:rPr lang="zh-CN" altLang="en-US" sz="2200"/>
              <a:t>选项</a:t>
            </a:r>
            <a:r>
              <a:rPr lang="en-US" altLang="zh-CN" sz="2200"/>
              <a:t>4</a:t>
            </a:r>
            <a:endParaRPr lang="en-US" sz="2200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xmlns="" id="{B08C3DF7-25B9-4C8E-B192-F8DFC07670EC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8200" y="127000"/>
            <a:ext cx="10515600" cy="1325563"/>
          </a:xfrm>
        </p:spPr>
        <p:txBody>
          <a:bodyPr/>
          <a:lstStyle/>
          <a:p>
            <a:r>
              <a:rPr lang="zh-CN" altLang="en-US"/>
              <a:t>请排列顺序</a:t>
            </a:r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873281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BDD946C1-5E0C-42C5-8697-FD397BB72CC7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请给出您的分数</a:t>
            </a:r>
            <a:endParaRPr lang="en-US"/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xmlns="" id="{A28873E5-DB36-4CD5-94BC-C9A2B7D3D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6000" y="1524000"/>
            <a:ext cx="3175000" cy="3810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SUMSCORE">
            <a:extLst>
              <a:ext uri="{FF2B5EF4-FFF2-40B4-BE49-F238E27FC236}">
                <a16:creationId xmlns:a16="http://schemas.microsoft.com/office/drawing/2014/main" xmlns="" id="{99A18F60-881E-4652-ABAF-5267EFBE103E}"/>
              </a:ext>
            </a:extLst>
          </p:cNvPr>
          <p:cNvSpPr/>
          <p:nvPr/>
        </p:nvSpPr>
        <p:spPr>
          <a:xfrm>
            <a:off x="5715000" y="1473200"/>
            <a:ext cx="1905000" cy="889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/>
              <a:t>总分 </a:t>
            </a:r>
            <a:r>
              <a:rPr lang="en-US" altLang="zh-CN" sz="1600" b="1"/>
              <a:t>: 13</a:t>
            </a:r>
            <a:endParaRPr lang="en-US" sz="1600" b="1"/>
          </a:p>
        </p:txBody>
      </p:sp>
      <p:sp>
        <p:nvSpPr>
          <p:cNvPr id="4" name="AVGSCORE">
            <a:extLst>
              <a:ext uri="{FF2B5EF4-FFF2-40B4-BE49-F238E27FC236}">
                <a16:creationId xmlns:a16="http://schemas.microsoft.com/office/drawing/2014/main" xmlns="" id="{30C243BD-FE6D-49AE-B17E-5A03BE0CBB7A}"/>
              </a:ext>
            </a:extLst>
          </p:cNvPr>
          <p:cNvSpPr/>
          <p:nvPr/>
        </p:nvSpPr>
        <p:spPr>
          <a:xfrm>
            <a:off x="5715000" y="2743200"/>
            <a:ext cx="1905000" cy="889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/>
              <a:t>平均分 </a:t>
            </a:r>
            <a:r>
              <a:rPr lang="en-US" altLang="zh-CN" sz="1600" b="1"/>
              <a:t>: 4</a:t>
            </a:r>
            <a:endParaRPr lang="en-US" sz="1600" b="1"/>
          </a:p>
        </p:txBody>
      </p:sp>
      <p:sp>
        <p:nvSpPr>
          <p:cNvPr id="6" name="VoteMedian">
            <a:extLst>
              <a:ext uri="{FF2B5EF4-FFF2-40B4-BE49-F238E27FC236}">
                <a16:creationId xmlns:a16="http://schemas.microsoft.com/office/drawing/2014/main" xmlns="" id="{D292B553-7E30-4C39-880B-5359257F45C9}"/>
              </a:ext>
            </a:extLst>
          </p:cNvPr>
          <p:cNvSpPr/>
          <p:nvPr/>
        </p:nvSpPr>
        <p:spPr>
          <a:xfrm>
            <a:off x="3747769" y="6096000"/>
            <a:ext cx="2316481" cy="50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/>
              <a:t>中间值 </a:t>
            </a:r>
            <a:r>
              <a:rPr lang="en-US" altLang="zh-CN" sz="1600" b="1"/>
              <a:t>: 5</a:t>
            </a:r>
            <a:endParaRPr lang="en-US" sz="1600" b="1"/>
          </a:p>
        </p:txBody>
      </p:sp>
      <p:sp>
        <p:nvSpPr>
          <p:cNvPr id="7" name="VoteRange">
            <a:extLst>
              <a:ext uri="{FF2B5EF4-FFF2-40B4-BE49-F238E27FC236}">
                <a16:creationId xmlns:a16="http://schemas.microsoft.com/office/drawing/2014/main" xmlns="" id="{48C12A37-B148-48F9-A8CD-4795A8AB3989}"/>
              </a:ext>
            </a:extLst>
          </p:cNvPr>
          <p:cNvSpPr/>
          <p:nvPr/>
        </p:nvSpPr>
        <p:spPr>
          <a:xfrm>
            <a:off x="6127750" y="6096000"/>
            <a:ext cx="2316481" cy="50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/>
              <a:t>范围值 </a:t>
            </a:r>
            <a:r>
              <a:rPr lang="en-US" altLang="zh-CN" sz="1600" b="1"/>
              <a:t>: 1-7</a:t>
            </a:r>
            <a:endParaRPr lang="en-US" sz="1600" b="1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754277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ADB6CDEA-80EB-4CF6-BF0F-8E109F649957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请输入文本</a:t>
            </a:r>
            <a:endParaRPr lang="en-US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A43092E2-8673-47B8-890A-034A524B9E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6000" y="1524000"/>
            <a:ext cx="2540000" cy="3810000"/>
          </a:xfrm>
        </p:spPr>
        <p:txBody>
          <a:bodyPr/>
          <a:lstStyle/>
          <a:p>
            <a:endParaRPr lang="en-US"/>
          </a:p>
        </p:txBody>
      </p:sp>
      <p:graphicFrame>
        <p:nvGraphicFramePr>
          <p:cNvPr id="3" name="ARS_TableNumberRank">
            <a:extLst>
              <a:ext uri="{FF2B5EF4-FFF2-40B4-BE49-F238E27FC236}">
                <a16:creationId xmlns:a16="http://schemas.microsoft.com/office/drawing/2014/main" xmlns="" id="{E7820281-CFFD-471F-AE07-63EC672AB5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3217047"/>
              </p:ext>
            </p:extLst>
          </p:nvPr>
        </p:nvGraphicFramePr>
        <p:xfrm>
          <a:off x="3810000" y="1905000"/>
          <a:ext cx="4445001" cy="3428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667">
                  <a:extLst>
                    <a:ext uri="{9D8B030D-6E8A-4147-A177-3AD203B41FA5}">
                      <a16:colId xmlns:a16="http://schemas.microsoft.com/office/drawing/2014/main" xmlns="" val="206720713"/>
                    </a:ext>
                  </a:extLst>
                </a:gridCol>
                <a:gridCol w="1481667">
                  <a:extLst>
                    <a:ext uri="{9D8B030D-6E8A-4147-A177-3AD203B41FA5}">
                      <a16:colId xmlns:a16="http://schemas.microsoft.com/office/drawing/2014/main" xmlns="" val="353383360"/>
                    </a:ext>
                  </a:extLst>
                </a:gridCol>
                <a:gridCol w="1481667">
                  <a:extLst>
                    <a:ext uri="{9D8B030D-6E8A-4147-A177-3AD203B41FA5}">
                      <a16:colId xmlns:a16="http://schemas.microsoft.com/office/drawing/2014/main" xmlns="" val="877920006"/>
                    </a:ext>
                  </a:extLst>
                </a:gridCol>
              </a:tblGrid>
              <a:tr h="489857">
                <a:tc>
                  <a:txBody>
                    <a:bodyPr/>
                    <a:lstStyle/>
                    <a:p>
                      <a:r>
                        <a:rPr lang="zh-CN" altLang="en-US"/>
                        <a:t>名次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/>
                        <a:t>按键值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/>
                        <a:t>票数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63073613"/>
                  </a:ext>
                </a:extLst>
              </a:tr>
              <a:tr h="489857">
                <a:tc>
                  <a:txBody>
                    <a:bodyPr/>
                    <a:lstStyle/>
                    <a:p>
                      <a:r>
                        <a:rPr lang="en-US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test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792406772"/>
                  </a:ext>
                </a:extLst>
              </a:tr>
              <a:tr h="489857">
                <a:tc>
                  <a:txBody>
                    <a:bodyPr/>
                    <a:lstStyle/>
                    <a:p>
                      <a:r>
                        <a:rPr lang="en-US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86783443"/>
                  </a:ext>
                </a:extLst>
              </a:tr>
              <a:tr h="489857">
                <a:tc>
                  <a:txBody>
                    <a:bodyPr/>
                    <a:lstStyle/>
                    <a:p>
                      <a:r>
                        <a:rPr lang="en-US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69713917"/>
                  </a:ext>
                </a:extLst>
              </a:tr>
              <a:tr h="489857">
                <a:tc>
                  <a:txBody>
                    <a:bodyPr/>
                    <a:lstStyle/>
                    <a:p>
                      <a:r>
                        <a:rPr lang="en-US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70764820"/>
                  </a:ext>
                </a:extLst>
              </a:tr>
              <a:tr h="489857">
                <a:tc>
                  <a:txBody>
                    <a:bodyPr/>
                    <a:lstStyle/>
                    <a:p>
                      <a:r>
                        <a:rPr lang="en-US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21653588"/>
                  </a:ext>
                </a:extLst>
              </a:tr>
              <a:tr h="489857">
                <a:tc>
                  <a:txBody>
                    <a:bodyPr/>
                    <a:lstStyle/>
                    <a:p>
                      <a:r>
                        <a:rPr lang="zh-CN" altLang="en-US"/>
                        <a:t>其他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25904766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41602291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ptionText">
            <a:extLst>
              <a:ext uri="{FF2B5EF4-FFF2-40B4-BE49-F238E27FC236}">
                <a16:creationId xmlns:a16="http://schemas.microsoft.com/office/drawing/2014/main" xmlns="" id="{4D96E97A-BBC5-43ED-9541-37655E8F38D1}"/>
              </a:ext>
            </a:extLst>
          </p:cNvPr>
          <p:cNvSpPr txBox="1"/>
          <p:nvPr/>
        </p:nvSpPr>
        <p:spPr>
          <a:xfrm>
            <a:off x="609600" y="1168400"/>
            <a:ext cx="6096000" cy="4991100"/>
          </a:xfrm>
          <a:prstGeom prst="rect">
            <a:avLst/>
          </a:prstGeom>
          <a:noFill/>
        </p:spPr>
        <p:txBody>
          <a:bodyPr vert="horz" rtlCol="0">
            <a:normAutofit/>
          </a:bodyPr>
          <a:lstStyle/>
          <a:p>
            <a:pPr indent="-342900">
              <a:lnSpc>
                <a:spcPct val="200000"/>
              </a:lnSpc>
              <a:buAutoNum type="alphaUcPeriod"/>
            </a:pPr>
            <a:r>
              <a:rPr lang="zh-CN" altLang="en-US" sz="2200"/>
              <a:t>非常满意</a:t>
            </a:r>
          </a:p>
          <a:p>
            <a:pPr indent="-342900">
              <a:lnSpc>
                <a:spcPct val="200000"/>
              </a:lnSpc>
              <a:buAutoNum type="alphaUcPeriod"/>
            </a:pPr>
            <a:r>
              <a:rPr lang="zh-CN" altLang="en-US" sz="2200"/>
              <a:t>满意</a:t>
            </a:r>
          </a:p>
          <a:p>
            <a:pPr indent="-342900">
              <a:lnSpc>
                <a:spcPct val="200000"/>
              </a:lnSpc>
              <a:buAutoNum type="alphaUcPeriod"/>
            </a:pPr>
            <a:r>
              <a:rPr lang="zh-CN" altLang="en-US" sz="2200"/>
              <a:t>不了解</a:t>
            </a:r>
          </a:p>
          <a:p>
            <a:pPr indent="-342900">
              <a:lnSpc>
                <a:spcPct val="200000"/>
              </a:lnSpc>
              <a:buAutoNum type="alphaUcPeriod"/>
            </a:pPr>
            <a:r>
              <a:rPr lang="zh-CN" altLang="en-US" sz="2200"/>
              <a:t>不满意</a:t>
            </a:r>
          </a:p>
          <a:p>
            <a:pPr indent="-342900">
              <a:lnSpc>
                <a:spcPct val="200000"/>
              </a:lnSpc>
              <a:buAutoNum type="alphaUcPeriod"/>
            </a:pPr>
            <a:r>
              <a:rPr lang="zh-CN" altLang="en-US" sz="2200"/>
              <a:t>非常不满意</a:t>
            </a:r>
            <a:endParaRPr lang="en-US" sz="2200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xmlns="" id="{6EAC7CB1-5969-4567-8547-A799199909C9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8200" y="127000"/>
            <a:ext cx="10515600" cy="1325563"/>
          </a:xfrm>
        </p:spPr>
        <p:txBody>
          <a:bodyPr/>
          <a:lstStyle/>
          <a:p>
            <a:r>
              <a:rPr lang="zh-CN" altLang="en-US"/>
              <a:t>您的意见是？</a:t>
            </a:r>
            <a:endParaRPr lang="en-US"/>
          </a:p>
        </p:txBody>
      </p:sp>
      <p:sp>
        <p:nvSpPr>
          <p:cNvPr id="3" name="VOTEMEAN">
            <a:extLst>
              <a:ext uri="{FF2B5EF4-FFF2-40B4-BE49-F238E27FC236}">
                <a16:creationId xmlns:a16="http://schemas.microsoft.com/office/drawing/2014/main" xmlns="" id="{62F05D53-8E33-4E56-87E5-7B5E129B5FDC}"/>
              </a:ext>
            </a:extLst>
          </p:cNvPr>
          <p:cNvSpPr/>
          <p:nvPr/>
        </p:nvSpPr>
        <p:spPr>
          <a:xfrm>
            <a:off x="4937759" y="6096000"/>
            <a:ext cx="2316481" cy="50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/>
              <a:t>平均值 </a:t>
            </a:r>
            <a:r>
              <a:rPr lang="en-US" altLang="zh-CN" sz="1600" b="1"/>
              <a:t>: 2</a:t>
            </a:r>
            <a:endParaRPr lang="en-US" sz="1600" b="1"/>
          </a:p>
        </p:txBody>
      </p:sp>
      <p:pic>
        <p:nvPicPr>
          <p:cNvPr id="22" name="pic">
            <a:extLst>
              <a:ext uri="{FF2B5EF4-FFF2-40B4-BE49-F238E27FC236}">
                <a16:creationId xmlns:a16="http://schemas.microsoft.com/office/drawing/2014/main" xmlns="" id="{6996668B-AD49-4A83-8D8E-BE415D6796AC}"/>
              </a:ext>
            </a:extLst>
          </p:cNvPr>
          <p:cNvPicPr>
            <a:picLocks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00" y="1130300"/>
            <a:ext cx="8255000" cy="42799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429386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ptionText">
            <a:extLst>
              <a:ext uri="{FF2B5EF4-FFF2-40B4-BE49-F238E27FC236}">
                <a16:creationId xmlns:a16="http://schemas.microsoft.com/office/drawing/2014/main" xmlns="" id="{F17A9B6F-ECD9-48DF-A761-6B1A7C3C558A}"/>
              </a:ext>
            </a:extLst>
          </p:cNvPr>
          <p:cNvSpPr txBox="1"/>
          <p:nvPr/>
        </p:nvSpPr>
        <p:spPr>
          <a:xfrm>
            <a:off x="609600" y="1168400"/>
            <a:ext cx="6096000" cy="4991100"/>
          </a:xfrm>
          <a:prstGeom prst="rect">
            <a:avLst/>
          </a:prstGeom>
          <a:noFill/>
        </p:spPr>
        <p:txBody>
          <a:bodyPr vert="horz" rtlCol="0">
            <a:normAutofit/>
          </a:bodyPr>
          <a:lstStyle/>
          <a:p>
            <a:pPr indent="-342900">
              <a:lnSpc>
                <a:spcPct val="200000"/>
              </a:lnSpc>
              <a:buAutoNum type="alphaUcPeriod"/>
            </a:pPr>
            <a:r>
              <a:rPr lang="en-US" sz="2200"/>
              <a:t>Yes</a:t>
            </a:r>
          </a:p>
          <a:p>
            <a:pPr indent="-342900">
              <a:lnSpc>
                <a:spcPct val="200000"/>
              </a:lnSpc>
              <a:buAutoNum type="alphaUcPeriod"/>
            </a:pPr>
            <a:r>
              <a:rPr lang="en-US" sz="2200"/>
              <a:t>No</a:t>
            </a:r>
          </a:p>
          <a:p>
            <a:pPr indent="-342900">
              <a:lnSpc>
                <a:spcPct val="200000"/>
              </a:lnSpc>
              <a:buAutoNum type="alphaUcPeriod"/>
            </a:pPr>
            <a:r>
              <a:rPr lang="en-US" sz="2200"/>
              <a:t>Abstain</a:t>
            </a: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xmlns="" id="{64A22495-07A7-4951-8EA2-DE0C71EBDB5C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8200" y="127000"/>
            <a:ext cx="10515600" cy="1325563"/>
          </a:xfrm>
        </p:spPr>
        <p:txBody>
          <a:bodyPr/>
          <a:lstStyle/>
          <a:p>
            <a:r>
              <a:rPr lang="en-US"/>
              <a:t>Do you agree?</a:t>
            </a:r>
          </a:p>
        </p:txBody>
      </p:sp>
      <p:pic>
        <p:nvPicPr>
          <p:cNvPr id="26" name="pic">
            <a:extLst>
              <a:ext uri="{FF2B5EF4-FFF2-40B4-BE49-F238E27FC236}">
                <a16:creationId xmlns:a16="http://schemas.microsoft.com/office/drawing/2014/main" xmlns="" id="{38DE0ACD-2486-4364-B241-8A70ED6E650C}"/>
              </a:ext>
            </a:extLst>
          </p:cNvPr>
          <p:cNvPicPr>
            <a:picLocks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00" y="1130300"/>
            <a:ext cx="8255000" cy="29337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85853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BAEA94DF-8A6E-46E6-A260-0EF0657320F2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8200" y="127000"/>
            <a:ext cx="10515600" cy="1325563"/>
          </a:xfrm>
        </p:spPr>
        <p:txBody>
          <a:bodyPr/>
          <a:lstStyle/>
          <a:p>
            <a:r>
              <a:rPr lang="en-US"/>
              <a:t>Please make your polling.</a:t>
            </a:r>
          </a:p>
        </p:txBody>
      </p:sp>
      <p:graphicFrame>
        <p:nvGraphicFramePr>
          <p:cNvPr id="3" name="ARS_TablePollRank">
            <a:extLst>
              <a:ext uri="{FF2B5EF4-FFF2-40B4-BE49-F238E27FC236}">
                <a16:creationId xmlns:a16="http://schemas.microsoft.com/office/drawing/2014/main" xmlns="" id="{A624B760-367B-401B-82CD-0F22E3B81A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2698293"/>
              </p:ext>
            </p:extLst>
          </p:nvPr>
        </p:nvGraphicFramePr>
        <p:xfrm>
          <a:off x="635000" y="1143000"/>
          <a:ext cx="10922000" cy="46990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0500">
                  <a:extLst>
                    <a:ext uri="{9D8B030D-6E8A-4147-A177-3AD203B41FA5}">
                      <a16:colId xmlns:a16="http://schemas.microsoft.com/office/drawing/2014/main" xmlns="" val="4284062219"/>
                    </a:ext>
                  </a:extLst>
                </a:gridCol>
                <a:gridCol w="2730500">
                  <a:extLst>
                    <a:ext uri="{9D8B030D-6E8A-4147-A177-3AD203B41FA5}">
                      <a16:colId xmlns:a16="http://schemas.microsoft.com/office/drawing/2014/main" xmlns="" val="2374214578"/>
                    </a:ext>
                  </a:extLst>
                </a:gridCol>
                <a:gridCol w="2730500">
                  <a:extLst>
                    <a:ext uri="{9D8B030D-6E8A-4147-A177-3AD203B41FA5}">
                      <a16:colId xmlns:a16="http://schemas.microsoft.com/office/drawing/2014/main" xmlns="" val="3255016531"/>
                    </a:ext>
                  </a:extLst>
                </a:gridCol>
                <a:gridCol w="2730500">
                  <a:extLst>
                    <a:ext uri="{9D8B030D-6E8A-4147-A177-3AD203B41FA5}">
                      <a16:colId xmlns:a16="http://schemas.microsoft.com/office/drawing/2014/main" xmlns="" val="750374219"/>
                    </a:ext>
                  </a:extLst>
                </a:gridCol>
              </a:tblGrid>
              <a:tr h="427182">
                <a:tc>
                  <a:txBody>
                    <a:bodyPr/>
                    <a:lstStyle/>
                    <a:p>
                      <a:r>
                        <a:rPr lang="en-US"/>
                        <a:t>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Number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Votes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81571489"/>
                  </a:ext>
                </a:extLst>
              </a:tr>
              <a:tr h="427182">
                <a:tc>
                  <a:txBody>
                    <a:bodyPr/>
                    <a:lstStyle/>
                    <a:p>
                      <a:r>
                        <a:rPr lang="en-US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Lily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14377771"/>
                  </a:ext>
                </a:extLst>
              </a:tr>
              <a:tr h="427182">
                <a:tc>
                  <a:txBody>
                    <a:bodyPr/>
                    <a:lstStyle/>
                    <a:p>
                      <a:r>
                        <a:rPr lang="en-US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Mike2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48472602"/>
                  </a:ext>
                </a:extLst>
              </a:tr>
              <a:tr h="427182">
                <a:tc>
                  <a:txBody>
                    <a:bodyPr/>
                    <a:lstStyle/>
                    <a:p>
                      <a:r>
                        <a:rPr lang="en-US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John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53886744"/>
                  </a:ext>
                </a:extLst>
              </a:tr>
              <a:tr h="427182">
                <a:tc>
                  <a:txBody>
                    <a:bodyPr/>
                    <a:lstStyle/>
                    <a:p>
                      <a:r>
                        <a:rPr lang="en-US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Smith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59074540"/>
                  </a:ext>
                </a:extLst>
              </a:tr>
              <a:tr h="427182">
                <a:tc>
                  <a:txBody>
                    <a:bodyPr/>
                    <a:lstStyle/>
                    <a:p>
                      <a:r>
                        <a:rPr lang="en-US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34521530"/>
                  </a:ext>
                </a:extLst>
              </a:tr>
              <a:tr h="427182">
                <a:tc>
                  <a:txBody>
                    <a:bodyPr/>
                    <a:lstStyle/>
                    <a:p>
                      <a:r>
                        <a:rPr lang="en-US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80073835"/>
                  </a:ext>
                </a:extLst>
              </a:tr>
              <a:tr h="427182">
                <a:tc>
                  <a:txBody>
                    <a:bodyPr/>
                    <a:lstStyle/>
                    <a:p>
                      <a:r>
                        <a:rPr lang="en-US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65504866"/>
                  </a:ext>
                </a:extLst>
              </a:tr>
              <a:tr h="427182">
                <a:tc>
                  <a:txBody>
                    <a:bodyPr/>
                    <a:lstStyle/>
                    <a:p>
                      <a:r>
                        <a:rPr lang="en-US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47442865"/>
                  </a:ext>
                </a:extLst>
              </a:tr>
              <a:tr h="427182">
                <a:tc>
                  <a:txBody>
                    <a:bodyPr/>
                    <a:lstStyle/>
                    <a:p>
                      <a:r>
                        <a:rPr lang="en-US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665417108"/>
                  </a:ext>
                </a:extLst>
              </a:tr>
              <a:tr h="427182">
                <a:tc>
                  <a:txBody>
                    <a:bodyPr/>
                    <a:lstStyle/>
                    <a:p>
                      <a:r>
                        <a:rPr lang="en-US"/>
                        <a:t>Others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73414609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3296197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78328FFE-CCD1-4722-9A78-B1AA530AB6ED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8200" y="127000"/>
            <a:ext cx="10515600" cy="1325563"/>
          </a:xfrm>
        </p:spPr>
        <p:txBody>
          <a:bodyPr/>
          <a:lstStyle/>
          <a:p>
            <a:r>
              <a:rPr lang="en-US"/>
              <a:t>Please make your polling.</a:t>
            </a:r>
          </a:p>
        </p:txBody>
      </p:sp>
      <p:graphicFrame>
        <p:nvGraphicFramePr>
          <p:cNvPr id="3" name="ARS_TablePollRank">
            <a:extLst>
              <a:ext uri="{FF2B5EF4-FFF2-40B4-BE49-F238E27FC236}">
                <a16:creationId xmlns:a16="http://schemas.microsoft.com/office/drawing/2014/main" xmlns="" id="{28D3EAB3-6827-4B30-8361-A76BFD7471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2363056"/>
              </p:ext>
            </p:extLst>
          </p:nvPr>
        </p:nvGraphicFramePr>
        <p:xfrm>
          <a:off x="635000" y="1143000"/>
          <a:ext cx="10922000" cy="46990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0500">
                  <a:extLst>
                    <a:ext uri="{9D8B030D-6E8A-4147-A177-3AD203B41FA5}">
                      <a16:colId xmlns:a16="http://schemas.microsoft.com/office/drawing/2014/main" xmlns="" val="277598907"/>
                    </a:ext>
                  </a:extLst>
                </a:gridCol>
                <a:gridCol w="2730500">
                  <a:extLst>
                    <a:ext uri="{9D8B030D-6E8A-4147-A177-3AD203B41FA5}">
                      <a16:colId xmlns:a16="http://schemas.microsoft.com/office/drawing/2014/main" xmlns="" val="3229767896"/>
                    </a:ext>
                  </a:extLst>
                </a:gridCol>
                <a:gridCol w="2730500">
                  <a:extLst>
                    <a:ext uri="{9D8B030D-6E8A-4147-A177-3AD203B41FA5}">
                      <a16:colId xmlns:a16="http://schemas.microsoft.com/office/drawing/2014/main" xmlns="" val="204674530"/>
                    </a:ext>
                  </a:extLst>
                </a:gridCol>
                <a:gridCol w="2730500">
                  <a:extLst>
                    <a:ext uri="{9D8B030D-6E8A-4147-A177-3AD203B41FA5}">
                      <a16:colId xmlns:a16="http://schemas.microsoft.com/office/drawing/2014/main" xmlns="" val="2006430092"/>
                    </a:ext>
                  </a:extLst>
                </a:gridCol>
              </a:tblGrid>
              <a:tr h="427182">
                <a:tc>
                  <a:txBody>
                    <a:bodyPr/>
                    <a:lstStyle/>
                    <a:p>
                      <a:r>
                        <a:rPr lang="en-US"/>
                        <a:t>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Number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Votes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46776942"/>
                  </a:ext>
                </a:extLst>
              </a:tr>
              <a:tr h="427182">
                <a:tc>
                  <a:txBody>
                    <a:bodyPr/>
                    <a:lstStyle/>
                    <a:p>
                      <a:r>
                        <a:rPr lang="en-US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Lily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65062177"/>
                  </a:ext>
                </a:extLst>
              </a:tr>
              <a:tr h="427182">
                <a:tc>
                  <a:txBody>
                    <a:bodyPr/>
                    <a:lstStyle/>
                    <a:p>
                      <a:r>
                        <a:rPr lang="en-US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John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53007549"/>
                  </a:ext>
                </a:extLst>
              </a:tr>
              <a:tr h="427182">
                <a:tc>
                  <a:txBody>
                    <a:bodyPr/>
                    <a:lstStyle/>
                    <a:p>
                      <a:r>
                        <a:rPr lang="en-US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Smith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28447519"/>
                  </a:ext>
                </a:extLst>
              </a:tr>
              <a:tr h="427182">
                <a:tc>
                  <a:txBody>
                    <a:bodyPr/>
                    <a:lstStyle/>
                    <a:p>
                      <a:r>
                        <a:rPr lang="en-US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97436995"/>
                  </a:ext>
                </a:extLst>
              </a:tr>
              <a:tr h="427182">
                <a:tc>
                  <a:txBody>
                    <a:bodyPr/>
                    <a:lstStyle/>
                    <a:p>
                      <a:r>
                        <a:rPr lang="en-US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05716520"/>
                  </a:ext>
                </a:extLst>
              </a:tr>
              <a:tr h="427182">
                <a:tc>
                  <a:txBody>
                    <a:bodyPr/>
                    <a:lstStyle/>
                    <a:p>
                      <a:r>
                        <a:rPr lang="en-US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16740155"/>
                  </a:ext>
                </a:extLst>
              </a:tr>
              <a:tr h="427182">
                <a:tc>
                  <a:txBody>
                    <a:bodyPr/>
                    <a:lstStyle/>
                    <a:p>
                      <a:r>
                        <a:rPr lang="en-US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00665440"/>
                  </a:ext>
                </a:extLst>
              </a:tr>
              <a:tr h="427182">
                <a:tc>
                  <a:txBody>
                    <a:bodyPr/>
                    <a:lstStyle/>
                    <a:p>
                      <a:r>
                        <a:rPr lang="en-US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00310957"/>
                  </a:ext>
                </a:extLst>
              </a:tr>
              <a:tr h="427182">
                <a:tc>
                  <a:txBody>
                    <a:bodyPr/>
                    <a:lstStyle/>
                    <a:p>
                      <a:r>
                        <a:rPr lang="en-US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11155213"/>
                  </a:ext>
                </a:extLst>
              </a:tr>
              <a:tr h="427182">
                <a:tc>
                  <a:txBody>
                    <a:bodyPr/>
                    <a:lstStyle/>
                    <a:p>
                      <a:r>
                        <a:rPr lang="en-US"/>
                        <a:t>Others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15068773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5195144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F3BEDF22-EFE5-4324-82E2-92237B99FDF0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8200" y="127000"/>
            <a:ext cx="10515600" cy="1325563"/>
          </a:xfrm>
        </p:spPr>
        <p:txBody>
          <a:bodyPr/>
          <a:lstStyle/>
          <a:p>
            <a:r>
              <a:rPr lang="en-US"/>
              <a:t>Please make your polling.</a:t>
            </a:r>
          </a:p>
        </p:txBody>
      </p:sp>
      <p:graphicFrame>
        <p:nvGraphicFramePr>
          <p:cNvPr id="3" name="ARS_TablePollRank">
            <a:extLst>
              <a:ext uri="{FF2B5EF4-FFF2-40B4-BE49-F238E27FC236}">
                <a16:creationId xmlns:a16="http://schemas.microsoft.com/office/drawing/2014/main" xmlns="" id="{011BFB93-6664-4B42-A33C-0E8CDE1405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4925584"/>
              </p:ext>
            </p:extLst>
          </p:nvPr>
        </p:nvGraphicFramePr>
        <p:xfrm>
          <a:off x="635000" y="1143000"/>
          <a:ext cx="10922000" cy="46990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0500">
                  <a:extLst>
                    <a:ext uri="{9D8B030D-6E8A-4147-A177-3AD203B41FA5}">
                      <a16:colId xmlns:a16="http://schemas.microsoft.com/office/drawing/2014/main" xmlns="" val="953780926"/>
                    </a:ext>
                  </a:extLst>
                </a:gridCol>
                <a:gridCol w="2730500">
                  <a:extLst>
                    <a:ext uri="{9D8B030D-6E8A-4147-A177-3AD203B41FA5}">
                      <a16:colId xmlns:a16="http://schemas.microsoft.com/office/drawing/2014/main" xmlns="" val="1503633861"/>
                    </a:ext>
                  </a:extLst>
                </a:gridCol>
                <a:gridCol w="2730500">
                  <a:extLst>
                    <a:ext uri="{9D8B030D-6E8A-4147-A177-3AD203B41FA5}">
                      <a16:colId xmlns:a16="http://schemas.microsoft.com/office/drawing/2014/main" xmlns="" val="1006731523"/>
                    </a:ext>
                  </a:extLst>
                </a:gridCol>
                <a:gridCol w="2730500">
                  <a:extLst>
                    <a:ext uri="{9D8B030D-6E8A-4147-A177-3AD203B41FA5}">
                      <a16:colId xmlns:a16="http://schemas.microsoft.com/office/drawing/2014/main" xmlns="" val="1007172759"/>
                    </a:ext>
                  </a:extLst>
                </a:gridCol>
              </a:tblGrid>
              <a:tr h="427182">
                <a:tc>
                  <a:txBody>
                    <a:bodyPr/>
                    <a:lstStyle/>
                    <a:p>
                      <a:r>
                        <a:rPr lang="en-US"/>
                        <a:t>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Number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Votes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32940178"/>
                  </a:ext>
                </a:extLst>
              </a:tr>
              <a:tr h="427182">
                <a:tc>
                  <a:txBody>
                    <a:bodyPr/>
                    <a:lstStyle/>
                    <a:p>
                      <a:r>
                        <a:rPr lang="en-US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12093668"/>
                  </a:ext>
                </a:extLst>
              </a:tr>
              <a:tr h="427182">
                <a:tc>
                  <a:txBody>
                    <a:bodyPr/>
                    <a:lstStyle/>
                    <a:p>
                      <a:r>
                        <a:rPr lang="en-US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10203754"/>
                  </a:ext>
                </a:extLst>
              </a:tr>
              <a:tr h="427182">
                <a:tc>
                  <a:txBody>
                    <a:bodyPr/>
                    <a:lstStyle/>
                    <a:p>
                      <a:r>
                        <a:rPr lang="en-US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75010636"/>
                  </a:ext>
                </a:extLst>
              </a:tr>
              <a:tr h="427182">
                <a:tc>
                  <a:txBody>
                    <a:bodyPr/>
                    <a:lstStyle/>
                    <a:p>
                      <a:r>
                        <a:rPr lang="en-US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51376715"/>
                  </a:ext>
                </a:extLst>
              </a:tr>
              <a:tr h="427182">
                <a:tc>
                  <a:txBody>
                    <a:bodyPr/>
                    <a:lstStyle/>
                    <a:p>
                      <a:r>
                        <a:rPr lang="en-US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9939511"/>
                  </a:ext>
                </a:extLst>
              </a:tr>
              <a:tr h="427182">
                <a:tc>
                  <a:txBody>
                    <a:bodyPr/>
                    <a:lstStyle/>
                    <a:p>
                      <a:r>
                        <a:rPr lang="en-US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03143151"/>
                  </a:ext>
                </a:extLst>
              </a:tr>
              <a:tr h="427182">
                <a:tc>
                  <a:txBody>
                    <a:bodyPr/>
                    <a:lstStyle/>
                    <a:p>
                      <a:r>
                        <a:rPr lang="en-US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7004464"/>
                  </a:ext>
                </a:extLst>
              </a:tr>
              <a:tr h="427182">
                <a:tc>
                  <a:txBody>
                    <a:bodyPr/>
                    <a:lstStyle/>
                    <a:p>
                      <a:r>
                        <a:rPr lang="en-US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05132942"/>
                  </a:ext>
                </a:extLst>
              </a:tr>
              <a:tr h="427182">
                <a:tc>
                  <a:txBody>
                    <a:bodyPr/>
                    <a:lstStyle/>
                    <a:p>
                      <a:r>
                        <a:rPr lang="en-US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97650481"/>
                  </a:ext>
                </a:extLst>
              </a:tr>
              <a:tr h="427182">
                <a:tc>
                  <a:txBody>
                    <a:bodyPr/>
                    <a:lstStyle/>
                    <a:p>
                      <a:r>
                        <a:rPr lang="en-US"/>
                        <a:t>Others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73610784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227674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B3825679-49BC-448D-8C19-262568B379F6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8200" y="127000"/>
            <a:ext cx="10515600" cy="1325563"/>
          </a:xfrm>
        </p:spPr>
        <p:txBody>
          <a:bodyPr/>
          <a:lstStyle/>
          <a:p>
            <a:r>
              <a:rPr lang="en-US"/>
              <a:t>Please make your polling.</a:t>
            </a:r>
          </a:p>
        </p:txBody>
      </p:sp>
      <p:graphicFrame>
        <p:nvGraphicFramePr>
          <p:cNvPr id="3" name="ARS_TablePollRank">
            <a:extLst>
              <a:ext uri="{FF2B5EF4-FFF2-40B4-BE49-F238E27FC236}">
                <a16:creationId xmlns:a16="http://schemas.microsoft.com/office/drawing/2014/main" xmlns="" id="{B6ED7E2F-9767-4D76-9743-22D640DA83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4603781"/>
              </p:ext>
            </p:extLst>
          </p:nvPr>
        </p:nvGraphicFramePr>
        <p:xfrm>
          <a:off x="635000" y="1143000"/>
          <a:ext cx="10922000" cy="46990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0500">
                  <a:extLst>
                    <a:ext uri="{9D8B030D-6E8A-4147-A177-3AD203B41FA5}">
                      <a16:colId xmlns:a16="http://schemas.microsoft.com/office/drawing/2014/main" xmlns="" val="486492451"/>
                    </a:ext>
                  </a:extLst>
                </a:gridCol>
                <a:gridCol w="2730500">
                  <a:extLst>
                    <a:ext uri="{9D8B030D-6E8A-4147-A177-3AD203B41FA5}">
                      <a16:colId xmlns:a16="http://schemas.microsoft.com/office/drawing/2014/main" xmlns="" val="2197540806"/>
                    </a:ext>
                  </a:extLst>
                </a:gridCol>
                <a:gridCol w="2730500">
                  <a:extLst>
                    <a:ext uri="{9D8B030D-6E8A-4147-A177-3AD203B41FA5}">
                      <a16:colId xmlns:a16="http://schemas.microsoft.com/office/drawing/2014/main" xmlns="" val="1291716688"/>
                    </a:ext>
                  </a:extLst>
                </a:gridCol>
                <a:gridCol w="2730500">
                  <a:extLst>
                    <a:ext uri="{9D8B030D-6E8A-4147-A177-3AD203B41FA5}">
                      <a16:colId xmlns:a16="http://schemas.microsoft.com/office/drawing/2014/main" xmlns="" val="2603358986"/>
                    </a:ext>
                  </a:extLst>
                </a:gridCol>
              </a:tblGrid>
              <a:tr h="427182">
                <a:tc>
                  <a:txBody>
                    <a:bodyPr/>
                    <a:lstStyle/>
                    <a:p>
                      <a:r>
                        <a:rPr lang="en-US"/>
                        <a:t>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Number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Votes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47543929"/>
                  </a:ext>
                </a:extLst>
              </a:tr>
              <a:tr h="427182">
                <a:tc>
                  <a:txBody>
                    <a:bodyPr/>
                    <a:lstStyle/>
                    <a:p>
                      <a:r>
                        <a:rPr lang="en-US" smtClean="0"/>
                        <a:t>1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1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Lily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1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752892684"/>
                  </a:ext>
                </a:extLst>
              </a:tr>
              <a:tr h="427182">
                <a:tc>
                  <a:txBody>
                    <a:bodyPr/>
                    <a:lstStyle/>
                    <a:p>
                      <a:r>
                        <a:rPr lang="en-US" smtClean="0"/>
                        <a:t>1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10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Mike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1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2356327"/>
                  </a:ext>
                </a:extLst>
              </a:tr>
              <a:tr h="427182">
                <a:tc>
                  <a:txBody>
                    <a:bodyPr/>
                    <a:lstStyle/>
                    <a:p>
                      <a:r>
                        <a:rPr lang="en-US" smtClean="0"/>
                        <a:t>1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2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John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1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800921062"/>
                  </a:ext>
                </a:extLst>
              </a:tr>
              <a:tr h="427182">
                <a:tc>
                  <a:txBody>
                    <a:bodyPr/>
                    <a:lstStyle/>
                    <a:p>
                      <a:r>
                        <a:rPr lang="en-US" smtClean="0"/>
                        <a:t>1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3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Smith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1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26529537"/>
                  </a:ext>
                </a:extLst>
              </a:tr>
              <a:tr h="427182">
                <a:tc>
                  <a:txBody>
                    <a:bodyPr/>
                    <a:lstStyle/>
                    <a:p>
                      <a:r>
                        <a:rPr lang="en-US" smtClean="0"/>
                        <a:t>1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4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Mary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1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211205034"/>
                  </a:ext>
                </a:extLst>
              </a:tr>
              <a:tr h="427182">
                <a:tc>
                  <a:txBody>
                    <a:bodyPr/>
                    <a:lstStyle/>
                    <a:p>
                      <a:r>
                        <a:rPr lang="en-US" smtClean="0"/>
                        <a:t>1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5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Tom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1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19335870"/>
                  </a:ext>
                </a:extLst>
              </a:tr>
              <a:tr h="427182">
                <a:tc>
                  <a:txBody>
                    <a:bodyPr/>
                    <a:lstStyle/>
                    <a:p>
                      <a:r>
                        <a:rPr lang="en-US" smtClean="0"/>
                        <a:t>1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6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Rose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1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839580207"/>
                  </a:ext>
                </a:extLst>
              </a:tr>
              <a:tr h="427182">
                <a:tc>
                  <a:txBody>
                    <a:bodyPr/>
                    <a:lstStyle/>
                    <a:p>
                      <a:r>
                        <a:rPr lang="en-US" smtClean="0"/>
                        <a:t>1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7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David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1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754481004"/>
                  </a:ext>
                </a:extLst>
              </a:tr>
              <a:tr h="427182">
                <a:tc>
                  <a:txBody>
                    <a:bodyPr/>
                    <a:lstStyle/>
                    <a:p>
                      <a:r>
                        <a:rPr lang="en-US" smtClean="0"/>
                        <a:t>1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8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Sunny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1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99458133"/>
                  </a:ext>
                </a:extLst>
              </a:tr>
              <a:tr h="427182">
                <a:tc>
                  <a:txBody>
                    <a:bodyPr/>
                    <a:lstStyle/>
                    <a:p>
                      <a:r>
                        <a:rPr lang="en-US"/>
                        <a:t>Others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1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04677652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792838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0E056417-7BA7-42D1-81E7-14D632393AFF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8200" y="127000"/>
            <a:ext cx="10515600" cy="1325563"/>
          </a:xfrm>
        </p:spPr>
        <p:txBody>
          <a:bodyPr/>
          <a:lstStyle/>
          <a:p>
            <a:r>
              <a:rPr lang="zh-CN" altLang="en-US"/>
              <a:t>请投出您的选票号码</a:t>
            </a:r>
            <a:endParaRPr lang="en-US"/>
          </a:p>
        </p:txBody>
      </p:sp>
      <p:graphicFrame>
        <p:nvGraphicFramePr>
          <p:cNvPr id="3" name="ARS_TablePollRank">
            <a:extLst>
              <a:ext uri="{FF2B5EF4-FFF2-40B4-BE49-F238E27FC236}">
                <a16:creationId xmlns:a16="http://schemas.microsoft.com/office/drawing/2014/main" xmlns="" id="{15BDD77D-1253-4C67-B303-42F5427183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5448520"/>
              </p:ext>
            </p:extLst>
          </p:nvPr>
        </p:nvGraphicFramePr>
        <p:xfrm>
          <a:off x="635000" y="1143000"/>
          <a:ext cx="10922000" cy="46990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0500">
                  <a:extLst>
                    <a:ext uri="{9D8B030D-6E8A-4147-A177-3AD203B41FA5}">
                      <a16:colId xmlns:a16="http://schemas.microsoft.com/office/drawing/2014/main" xmlns="" val="2088410024"/>
                    </a:ext>
                  </a:extLst>
                </a:gridCol>
                <a:gridCol w="2730500">
                  <a:extLst>
                    <a:ext uri="{9D8B030D-6E8A-4147-A177-3AD203B41FA5}">
                      <a16:colId xmlns:a16="http://schemas.microsoft.com/office/drawing/2014/main" xmlns="" val="807472500"/>
                    </a:ext>
                  </a:extLst>
                </a:gridCol>
                <a:gridCol w="2730500">
                  <a:extLst>
                    <a:ext uri="{9D8B030D-6E8A-4147-A177-3AD203B41FA5}">
                      <a16:colId xmlns:a16="http://schemas.microsoft.com/office/drawing/2014/main" xmlns="" val="1777391161"/>
                    </a:ext>
                  </a:extLst>
                </a:gridCol>
                <a:gridCol w="2730500">
                  <a:extLst>
                    <a:ext uri="{9D8B030D-6E8A-4147-A177-3AD203B41FA5}">
                      <a16:colId xmlns:a16="http://schemas.microsoft.com/office/drawing/2014/main" xmlns="" val="3938307528"/>
                    </a:ext>
                  </a:extLst>
                </a:gridCol>
              </a:tblGrid>
              <a:tr h="427182">
                <a:tc>
                  <a:txBody>
                    <a:bodyPr/>
                    <a:lstStyle/>
                    <a:p>
                      <a:r>
                        <a:rPr lang="zh-CN" altLang="en-US"/>
                        <a:t>名次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/>
                        <a:t>候选编号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/>
                        <a:t>姓名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/>
                        <a:t>票数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14666537"/>
                  </a:ext>
                </a:extLst>
              </a:tr>
              <a:tr h="427182">
                <a:tc>
                  <a:txBody>
                    <a:bodyPr/>
                    <a:lstStyle/>
                    <a:p>
                      <a:r>
                        <a:rPr lang="en-US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50117191"/>
                  </a:ext>
                </a:extLst>
              </a:tr>
              <a:tr h="427182">
                <a:tc>
                  <a:txBody>
                    <a:bodyPr/>
                    <a:lstStyle/>
                    <a:p>
                      <a:r>
                        <a:rPr lang="en-US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34593290"/>
                  </a:ext>
                </a:extLst>
              </a:tr>
              <a:tr h="427182">
                <a:tc>
                  <a:txBody>
                    <a:bodyPr/>
                    <a:lstStyle/>
                    <a:p>
                      <a:r>
                        <a:rPr lang="en-US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94183051"/>
                  </a:ext>
                </a:extLst>
              </a:tr>
              <a:tr h="427182">
                <a:tc>
                  <a:txBody>
                    <a:bodyPr/>
                    <a:lstStyle/>
                    <a:p>
                      <a:r>
                        <a:rPr lang="en-US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789540694"/>
                  </a:ext>
                </a:extLst>
              </a:tr>
              <a:tr h="427182">
                <a:tc>
                  <a:txBody>
                    <a:bodyPr/>
                    <a:lstStyle/>
                    <a:p>
                      <a:r>
                        <a:rPr lang="en-US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22722770"/>
                  </a:ext>
                </a:extLst>
              </a:tr>
              <a:tr h="427182">
                <a:tc>
                  <a:txBody>
                    <a:bodyPr/>
                    <a:lstStyle/>
                    <a:p>
                      <a:r>
                        <a:rPr lang="en-US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85582058"/>
                  </a:ext>
                </a:extLst>
              </a:tr>
              <a:tr h="427182">
                <a:tc>
                  <a:txBody>
                    <a:bodyPr/>
                    <a:lstStyle/>
                    <a:p>
                      <a:r>
                        <a:rPr lang="en-US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5800972"/>
                  </a:ext>
                </a:extLst>
              </a:tr>
              <a:tr h="427182">
                <a:tc>
                  <a:txBody>
                    <a:bodyPr/>
                    <a:lstStyle/>
                    <a:p>
                      <a:r>
                        <a:rPr lang="en-US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749873049"/>
                  </a:ext>
                </a:extLst>
              </a:tr>
              <a:tr h="427182">
                <a:tc>
                  <a:txBody>
                    <a:bodyPr/>
                    <a:lstStyle/>
                    <a:p>
                      <a:r>
                        <a:rPr lang="en-US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49604885"/>
                  </a:ext>
                </a:extLst>
              </a:tr>
              <a:tr h="427182">
                <a:tc>
                  <a:txBody>
                    <a:bodyPr/>
                    <a:lstStyle/>
                    <a:p>
                      <a:r>
                        <a:rPr lang="zh-CN" altLang="en-US"/>
                        <a:t>其他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693419876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690865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2D4631A1-0BA0-4B8F-847D-5D28483000B0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8200" y="127000"/>
            <a:ext cx="10515600" cy="1325563"/>
          </a:xfrm>
        </p:spPr>
        <p:txBody>
          <a:bodyPr/>
          <a:lstStyle/>
          <a:p>
            <a:r>
              <a:rPr lang="zh-CN" altLang="en-US"/>
              <a:t>请投出您的选票号码</a:t>
            </a:r>
            <a:endParaRPr lang="en-US"/>
          </a:p>
        </p:txBody>
      </p:sp>
      <p:graphicFrame>
        <p:nvGraphicFramePr>
          <p:cNvPr id="3" name="ARS_TablePollRank">
            <a:extLst>
              <a:ext uri="{FF2B5EF4-FFF2-40B4-BE49-F238E27FC236}">
                <a16:creationId xmlns:a16="http://schemas.microsoft.com/office/drawing/2014/main" xmlns="" id="{FEF17B17-C1BE-42E3-B711-111EA2BEAA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7473917"/>
              </p:ext>
            </p:extLst>
          </p:nvPr>
        </p:nvGraphicFramePr>
        <p:xfrm>
          <a:off x="635000" y="1143000"/>
          <a:ext cx="10922000" cy="46990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0500">
                  <a:extLst>
                    <a:ext uri="{9D8B030D-6E8A-4147-A177-3AD203B41FA5}">
                      <a16:colId xmlns:a16="http://schemas.microsoft.com/office/drawing/2014/main" xmlns="" val="1976648050"/>
                    </a:ext>
                  </a:extLst>
                </a:gridCol>
                <a:gridCol w="2730500">
                  <a:extLst>
                    <a:ext uri="{9D8B030D-6E8A-4147-A177-3AD203B41FA5}">
                      <a16:colId xmlns:a16="http://schemas.microsoft.com/office/drawing/2014/main" xmlns="" val="2531835918"/>
                    </a:ext>
                  </a:extLst>
                </a:gridCol>
                <a:gridCol w="2730500">
                  <a:extLst>
                    <a:ext uri="{9D8B030D-6E8A-4147-A177-3AD203B41FA5}">
                      <a16:colId xmlns:a16="http://schemas.microsoft.com/office/drawing/2014/main" xmlns="" val="2393797705"/>
                    </a:ext>
                  </a:extLst>
                </a:gridCol>
                <a:gridCol w="2730500">
                  <a:extLst>
                    <a:ext uri="{9D8B030D-6E8A-4147-A177-3AD203B41FA5}">
                      <a16:colId xmlns:a16="http://schemas.microsoft.com/office/drawing/2014/main" xmlns="" val="1746733491"/>
                    </a:ext>
                  </a:extLst>
                </a:gridCol>
              </a:tblGrid>
              <a:tr h="427182">
                <a:tc>
                  <a:txBody>
                    <a:bodyPr/>
                    <a:lstStyle/>
                    <a:p>
                      <a:r>
                        <a:rPr lang="zh-CN" altLang="en-US"/>
                        <a:t>名次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/>
                        <a:t>候选编号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/>
                        <a:t>姓名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/>
                        <a:t>票数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46097168"/>
                  </a:ext>
                </a:extLst>
              </a:tr>
              <a:tr h="427182">
                <a:tc>
                  <a:txBody>
                    <a:bodyPr/>
                    <a:lstStyle/>
                    <a:p>
                      <a:r>
                        <a:rPr lang="en-US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01335157"/>
                  </a:ext>
                </a:extLst>
              </a:tr>
              <a:tr h="427182">
                <a:tc>
                  <a:txBody>
                    <a:bodyPr/>
                    <a:lstStyle/>
                    <a:p>
                      <a:r>
                        <a:rPr lang="en-US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20701077"/>
                  </a:ext>
                </a:extLst>
              </a:tr>
              <a:tr h="427182">
                <a:tc>
                  <a:txBody>
                    <a:bodyPr/>
                    <a:lstStyle/>
                    <a:p>
                      <a:r>
                        <a:rPr lang="en-US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733948737"/>
                  </a:ext>
                </a:extLst>
              </a:tr>
              <a:tr h="427182">
                <a:tc>
                  <a:txBody>
                    <a:bodyPr/>
                    <a:lstStyle/>
                    <a:p>
                      <a:r>
                        <a:rPr lang="en-US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66190056"/>
                  </a:ext>
                </a:extLst>
              </a:tr>
              <a:tr h="427182">
                <a:tc>
                  <a:txBody>
                    <a:bodyPr/>
                    <a:lstStyle/>
                    <a:p>
                      <a:r>
                        <a:rPr lang="en-US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41327626"/>
                  </a:ext>
                </a:extLst>
              </a:tr>
              <a:tr h="427182">
                <a:tc>
                  <a:txBody>
                    <a:bodyPr/>
                    <a:lstStyle/>
                    <a:p>
                      <a:r>
                        <a:rPr lang="en-US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227125931"/>
                  </a:ext>
                </a:extLst>
              </a:tr>
              <a:tr h="427182">
                <a:tc>
                  <a:txBody>
                    <a:bodyPr/>
                    <a:lstStyle/>
                    <a:p>
                      <a:r>
                        <a:rPr lang="en-US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05209292"/>
                  </a:ext>
                </a:extLst>
              </a:tr>
              <a:tr h="427182">
                <a:tc>
                  <a:txBody>
                    <a:bodyPr/>
                    <a:lstStyle/>
                    <a:p>
                      <a:r>
                        <a:rPr lang="en-US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54795345"/>
                  </a:ext>
                </a:extLst>
              </a:tr>
              <a:tr h="427182">
                <a:tc>
                  <a:txBody>
                    <a:bodyPr/>
                    <a:lstStyle/>
                    <a:p>
                      <a:r>
                        <a:rPr lang="en-US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62412590"/>
                  </a:ext>
                </a:extLst>
              </a:tr>
              <a:tr h="427182">
                <a:tc>
                  <a:txBody>
                    <a:bodyPr/>
                    <a:lstStyle/>
                    <a:p>
                      <a:r>
                        <a:rPr lang="zh-CN" altLang="en-US"/>
                        <a:t>其他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50527872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42831199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17B6ECD1-DDF7-4487-851C-D2E80F156D7C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8200" y="127000"/>
            <a:ext cx="10515600" cy="1325563"/>
          </a:xfrm>
        </p:spPr>
        <p:txBody>
          <a:bodyPr/>
          <a:lstStyle/>
          <a:p>
            <a:r>
              <a:rPr lang="zh-CN" altLang="en-US"/>
              <a:t>请投出您的选票号码</a:t>
            </a:r>
            <a:endParaRPr lang="en-US"/>
          </a:p>
        </p:txBody>
      </p:sp>
      <p:graphicFrame>
        <p:nvGraphicFramePr>
          <p:cNvPr id="3" name="ARS_TablePollRank">
            <a:extLst>
              <a:ext uri="{FF2B5EF4-FFF2-40B4-BE49-F238E27FC236}">
                <a16:creationId xmlns:a16="http://schemas.microsoft.com/office/drawing/2014/main" xmlns="" id="{1D45E543-607A-408C-AED3-96D621A11C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6714594"/>
              </p:ext>
            </p:extLst>
          </p:nvPr>
        </p:nvGraphicFramePr>
        <p:xfrm>
          <a:off x="635000" y="1143000"/>
          <a:ext cx="10922000" cy="46990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0500">
                  <a:extLst>
                    <a:ext uri="{9D8B030D-6E8A-4147-A177-3AD203B41FA5}">
                      <a16:colId xmlns:a16="http://schemas.microsoft.com/office/drawing/2014/main" xmlns="" val="2521953175"/>
                    </a:ext>
                  </a:extLst>
                </a:gridCol>
                <a:gridCol w="2730500">
                  <a:extLst>
                    <a:ext uri="{9D8B030D-6E8A-4147-A177-3AD203B41FA5}">
                      <a16:colId xmlns:a16="http://schemas.microsoft.com/office/drawing/2014/main" xmlns="" val="2514714421"/>
                    </a:ext>
                  </a:extLst>
                </a:gridCol>
                <a:gridCol w="2730500">
                  <a:extLst>
                    <a:ext uri="{9D8B030D-6E8A-4147-A177-3AD203B41FA5}">
                      <a16:colId xmlns:a16="http://schemas.microsoft.com/office/drawing/2014/main" xmlns="" val="2286286371"/>
                    </a:ext>
                  </a:extLst>
                </a:gridCol>
                <a:gridCol w="2730500">
                  <a:extLst>
                    <a:ext uri="{9D8B030D-6E8A-4147-A177-3AD203B41FA5}">
                      <a16:colId xmlns:a16="http://schemas.microsoft.com/office/drawing/2014/main" xmlns="" val="535602432"/>
                    </a:ext>
                  </a:extLst>
                </a:gridCol>
              </a:tblGrid>
              <a:tr h="427182">
                <a:tc>
                  <a:txBody>
                    <a:bodyPr/>
                    <a:lstStyle/>
                    <a:p>
                      <a:r>
                        <a:rPr lang="zh-CN" altLang="en-US"/>
                        <a:t>名次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/>
                        <a:t>候选编号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/>
                        <a:t>姓名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/>
                        <a:t>票数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89408913"/>
                  </a:ext>
                </a:extLst>
              </a:tr>
              <a:tr h="427182">
                <a:tc>
                  <a:txBody>
                    <a:bodyPr/>
                    <a:lstStyle/>
                    <a:p>
                      <a:r>
                        <a:rPr lang="en-US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08325770"/>
                  </a:ext>
                </a:extLst>
              </a:tr>
              <a:tr h="427182">
                <a:tc>
                  <a:txBody>
                    <a:bodyPr/>
                    <a:lstStyle/>
                    <a:p>
                      <a:r>
                        <a:rPr lang="en-US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76571268"/>
                  </a:ext>
                </a:extLst>
              </a:tr>
              <a:tr h="427182">
                <a:tc>
                  <a:txBody>
                    <a:bodyPr/>
                    <a:lstStyle/>
                    <a:p>
                      <a:r>
                        <a:rPr lang="en-US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74913995"/>
                  </a:ext>
                </a:extLst>
              </a:tr>
              <a:tr h="427182">
                <a:tc>
                  <a:txBody>
                    <a:bodyPr/>
                    <a:lstStyle/>
                    <a:p>
                      <a:r>
                        <a:rPr lang="en-US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39216392"/>
                  </a:ext>
                </a:extLst>
              </a:tr>
              <a:tr h="427182">
                <a:tc>
                  <a:txBody>
                    <a:bodyPr/>
                    <a:lstStyle/>
                    <a:p>
                      <a:r>
                        <a:rPr lang="en-US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46054212"/>
                  </a:ext>
                </a:extLst>
              </a:tr>
              <a:tr h="427182">
                <a:tc>
                  <a:txBody>
                    <a:bodyPr/>
                    <a:lstStyle/>
                    <a:p>
                      <a:r>
                        <a:rPr lang="en-US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54747198"/>
                  </a:ext>
                </a:extLst>
              </a:tr>
              <a:tr h="427182">
                <a:tc>
                  <a:txBody>
                    <a:bodyPr/>
                    <a:lstStyle/>
                    <a:p>
                      <a:r>
                        <a:rPr lang="en-US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74797312"/>
                  </a:ext>
                </a:extLst>
              </a:tr>
              <a:tr h="427182">
                <a:tc>
                  <a:txBody>
                    <a:bodyPr/>
                    <a:lstStyle/>
                    <a:p>
                      <a:r>
                        <a:rPr lang="en-US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25885893"/>
                  </a:ext>
                </a:extLst>
              </a:tr>
              <a:tr h="427182">
                <a:tc>
                  <a:txBody>
                    <a:bodyPr/>
                    <a:lstStyle/>
                    <a:p>
                      <a:r>
                        <a:rPr lang="en-US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18938833"/>
                  </a:ext>
                </a:extLst>
              </a:tr>
              <a:tr h="427182">
                <a:tc>
                  <a:txBody>
                    <a:bodyPr/>
                    <a:lstStyle/>
                    <a:p>
                      <a:r>
                        <a:rPr lang="zh-CN" altLang="en-US"/>
                        <a:t>其他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72905060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6260675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AFAA38FF-21A0-48F7-BB5A-476C2B132189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8200" y="127000"/>
            <a:ext cx="10515600" cy="1325563"/>
          </a:xfrm>
        </p:spPr>
        <p:txBody>
          <a:bodyPr/>
          <a:lstStyle/>
          <a:p>
            <a:r>
              <a:rPr lang="en-US"/>
              <a:t>Please make your polling.</a:t>
            </a:r>
          </a:p>
        </p:txBody>
      </p:sp>
      <p:graphicFrame>
        <p:nvGraphicFramePr>
          <p:cNvPr id="3" name="ARS_TablePollRank">
            <a:extLst>
              <a:ext uri="{FF2B5EF4-FFF2-40B4-BE49-F238E27FC236}">
                <a16:creationId xmlns:a16="http://schemas.microsoft.com/office/drawing/2014/main" xmlns="" id="{61F60B7E-827D-4840-A597-AED10F55F6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8548380"/>
              </p:ext>
            </p:extLst>
          </p:nvPr>
        </p:nvGraphicFramePr>
        <p:xfrm>
          <a:off x="635000" y="1143000"/>
          <a:ext cx="10922000" cy="46990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0500">
                  <a:extLst>
                    <a:ext uri="{9D8B030D-6E8A-4147-A177-3AD203B41FA5}">
                      <a16:colId xmlns:a16="http://schemas.microsoft.com/office/drawing/2014/main" xmlns="" val="2512892349"/>
                    </a:ext>
                  </a:extLst>
                </a:gridCol>
                <a:gridCol w="2730500">
                  <a:extLst>
                    <a:ext uri="{9D8B030D-6E8A-4147-A177-3AD203B41FA5}">
                      <a16:colId xmlns:a16="http://schemas.microsoft.com/office/drawing/2014/main" xmlns="" val="214850621"/>
                    </a:ext>
                  </a:extLst>
                </a:gridCol>
                <a:gridCol w="2730500">
                  <a:extLst>
                    <a:ext uri="{9D8B030D-6E8A-4147-A177-3AD203B41FA5}">
                      <a16:colId xmlns:a16="http://schemas.microsoft.com/office/drawing/2014/main" xmlns="" val="384805735"/>
                    </a:ext>
                  </a:extLst>
                </a:gridCol>
                <a:gridCol w="2730500">
                  <a:extLst>
                    <a:ext uri="{9D8B030D-6E8A-4147-A177-3AD203B41FA5}">
                      <a16:colId xmlns:a16="http://schemas.microsoft.com/office/drawing/2014/main" xmlns="" val="335804263"/>
                    </a:ext>
                  </a:extLst>
                </a:gridCol>
              </a:tblGrid>
              <a:tr h="427182">
                <a:tc>
                  <a:txBody>
                    <a:bodyPr/>
                    <a:lstStyle/>
                    <a:p>
                      <a:r>
                        <a:rPr lang="en-US"/>
                        <a:t>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Number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Votes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42257971"/>
                  </a:ext>
                </a:extLst>
              </a:tr>
              <a:tr h="427182">
                <a:tc>
                  <a:txBody>
                    <a:bodyPr/>
                    <a:lstStyle/>
                    <a:p>
                      <a:r>
                        <a:rPr lang="en-US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Lily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43752574"/>
                  </a:ext>
                </a:extLst>
              </a:tr>
              <a:tr h="427182">
                <a:tc>
                  <a:txBody>
                    <a:bodyPr/>
                    <a:lstStyle/>
                    <a:p>
                      <a:r>
                        <a:rPr lang="en-US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John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60622336"/>
                  </a:ext>
                </a:extLst>
              </a:tr>
              <a:tr h="427182">
                <a:tc>
                  <a:txBody>
                    <a:bodyPr/>
                    <a:lstStyle/>
                    <a:p>
                      <a:r>
                        <a:rPr lang="en-US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Smith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870457787"/>
                  </a:ext>
                </a:extLst>
              </a:tr>
              <a:tr h="427182">
                <a:tc>
                  <a:txBody>
                    <a:bodyPr/>
                    <a:lstStyle/>
                    <a:p>
                      <a:r>
                        <a:rPr lang="en-US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Tom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860625396"/>
                  </a:ext>
                </a:extLst>
              </a:tr>
              <a:tr h="427182">
                <a:tc>
                  <a:txBody>
                    <a:bodyPr/>
                    <a:lstStyle/>
                    <a:p>
                      <a:r>
                        <a:rPr lang="en-US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04659504"/>
                  </a:ext>
                </a:extLst>
              </a:tr>
              <a:tr h="427182">
                <a:tc>
                  <a:txBody>
                    <a:bodyPr/>
                    <a:lstStyle/>
                    <a:p>
                      <a:r>
                        <a:rPr lang="en-US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040740"/>
                  </a:ext>
                </a:extLst>
              </a:tr>
              <a:tr h="427182">
                <a:tc>
                  <a:txBody>
                    <a:bodyPr/>
                    <a:lstStyle/>
                    <a:p>
                      <a:r>
                        <a:rPr lang="en-US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81349689"/>
                  </a:ext>
                </a:extLst>
              </a:tr>
              <a:tr h="427182">
                <a:tc>
                  <a:txBody>
                    <a:bodyPr/>
                    <a:lstStyle/>
                    <a:p>
                      <a:r>
                        <a:rPr lang="en-US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50950824"/>
                  </a:ext>
                </a:extLst>
              </a:tr>
              <a:tr h="427182">
                <a:tc>
                  <a:txBody>
                    <a:bodyPr/>
                    <a:lstStyle/>
                    <a:p>
                      <a:r>
                        <a:rPr lang="en-US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41514546"/>
                  </a:ext>
                </a:extLst>
              </a:tr>
              <a:tr h="427182">
                <a:tc>
                  <a:txBody>
                    <a:bodyPr/>
                    <a:lstStyle/>
                    <a:p>
                      <a:r>
                        <a:rPr lang="en-US"/>
                        <a:t>Others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61897651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18452534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_PERSONNUM" val="100"/>
  <p:tag name="SCOREMAX" val="100"/>
  <p:tag name="ARS_PPT_DBNAME" val="G1 999选255测试[20200619174406300].mdb"/>
  <p:tag name="SHOWNAMEFIELD" val="Nam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TYPE" val="ctBarBox"/>
  <p:tag name="ARS_CHARTPARA_DATAFORMAT" val="ltNumberValue"/>
  <p:tag name="ARS_CHARTPARA_SHOWTIME" val="csStop"/>
  <p:tag name="ARS_CHARTPARA_NUMBERDEC" val="0"/>
  <p:tag name="ARS_CHARTPARA_DATAPERCENTBASE" val="crResponse"/>
  <p:tag name="ARS_CHARTPARA_PERCENTDEC" val="2"/>
  <p:tag name="ARS_CHARTPARA_SHOW3D" val="0"/>
  <p:tag name="ARS_CHARTPARA_SHOWWINDOW" val="0"/>
  <p:tag name="ARS_CHARTPOINTWIDTH" val="0.5"/>
  <p:tag name="ARS_CHARTSHOWITEMTEXT" val="0"/>
  <p:tag name="ARS_CHARTPARA_TEXTCHARTSPACEORLINE" val="0"/>
  <p:tag name="ARS_CHARTPARA_TEXTCHARTTYPEBYLINE" val="0"/>
  <p:tag name="ARS_CHARTPARA_CHARTVALUEISVOTEDCOUNT" val="0"/>
  <p:tag name="ARS_CHARTCOLOR_0" val="-15552166"/>
  <p:tag name="ARS_CHARTCOLOR_1" val="-62438"/>
  <p:tag name="ARS_CHARTCOLOR_2" val="-141460"/>
  <p:tag name="ARS_CHARTCOLOR_3" val="-16759603"/>
  <p:tag name="ARS_CHARTCOLOR_4" val="-16728643"/>
  <p:tag name="ARS_CHARTCOLOR_5" val="-970509"/>
  <p:tag name="ARS_CHARTCOLOR_6" val="-10040012"/>
  <p:tag name="ARS_CHARTCOLOR_7" val="-6593024"/>
  <p:tag name="ARS_CHARTCOLOR_8" val="-16456731"/>
  <p:tag name="ARS_CHARTCOLOR_9" val="-575355"/>
  <p:tag name="ARS_ISEXISTCHART" val="False"/>
  <p:tag name="ARS_RESPONSED" val="0"/>
  <p:tag name="ARS_SLIDE_ISRESPONSED" val="0"/>
  <p:tag name="ARS_PICTRUE_SHOWBYHAND" val="0"/>
  <p:tag name="ARS_POLL_USEMODELIMITNUMBER" val="1"/>
  <p:tag name="ARS_POLL_MULTI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Choice"/>
  <p:tag name="ARS_PICTURE_LEFT_COLUMN" val="200"/>
  <p:tag name="ARS_PICTURE_TOP_COLUMN" val="100"/>
  <p:tag name="ARS_PICTURE_HEIGHT_COLUMN" val="400"/>
  <p:tag name="ARS_PICTURE_WIDTH_COLUMN" val="400"/>
  <p:tag name="ARS_PICTURE_LEFT_PIE" val="200"/>
  <p:tag name="ARS_PICTURE_TOP_PIE" val="100"/>
  <p:tag name="ARS_PICTURE_HEIGHT_PIE" val="400"/>
  <p:tag name="ARS_PICTURE_WIDTH_PIE" val="400"/>
  <p:tag name="ARS_CHARTPARA_TYPE" val="ctBarBox"/>
  <p:tag name="ARS_CHARTPARA_DATAFORMAT" val="ltNumberValue"/>
  <p:tag name="ARS_CHARTPARA_SHOWTIME" val="csStop"/>
  <p:tag name="ARS_CHARTPARA_NUMBERDEC" val="0"/>
  <p:tag name="ARS_CHARTPARA_PERCENTDEC" val="1"/>
  <p:tag name="ARS_CHARTPARA_DATAPERCENTBASE" val="crResponse"/>
  <p:tag name="ARS_CHARTPARA_SHOW3D" val="0"/>
  <p:tag name="ARS_CHOICE_OPTIONCOUNT" val="4"/>
  <p:tag name="ARS_CHOICE_OPTIONLIMIT" val="1"/>
  <p:tag name="ARS_CHARTPARA_DATALABELFONTSIZE" val="14"/>
  <p:tag name="ARS_SLIDE_OPTIONTEXT" val="选项1&#10;选项2&#10;选项3&#10;选项4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BOLD" val="False"/>
  <p:tag name="ARS_CHARTPARA_DATALABELFONTITALIC" val="False"/>
  <p:tag name="ARS_CHARTPARA_DATALABELFONTCOLOR" val="-16777216"/>
  <p:tag name="ARS_KEYPADPARA_OPTIONMODE" val="1"/>
  <p:tag name="ARS_RESPONSEPARA_NAMEMODE" val="1"/>
  <p:tag name="ARS_RESPONSEPARA_CANVOTE" val="cvAll"/>
  <p:tag name="ARS_KEYPADPARA_MODIFYMODE" val="0"/>
  <p:tag name="ARS_KEYPADPARA_CHECKUID" val="0"/>
  <p:tag name="ARS_CHOICE_IISN" val="0"/>
  <p:tag name="ARS_CHOICE_SCOREMODE" val="0"/>
  <p:tag name="ARS_CHOICE_SCORERIGHT" val="0"/>
  <p:tag name="ARS_CHOICE_SCOREWRONG" val="0"/>
  <p:tag name="ARS_CHOICE_SCOREOPTIONZERO" val="0"/>
  <p:tag name="ARS_SLIDE_OPTIONTEXT_SHAPEID" val="3"/>
  <p:tag name="ARS_CHARTPARA_SHOWWINDOW" val="0"/>
  <p:tag name="ARS_CHARTPOINTWIDTH" val="0.5"/>
  <p:tag name="ARS_CHARTSHOWITEMTEXT" val="0"/>
  <p:tag name="ARS_CHARTPARA_TEXTCHARTSPACEORLINE" val="0"/>
  <p:tag name="ARS_CHARTPARA_TEXTCHARTTYPEBYLINE" val="0"/>
  <p:tag name="ARS_CHARTPARA_CHARTVALUEISVOTEDCOUNT" val="0"/>
  <p:tag name="ARS_CHARTCOLOR_0" val="-15552166"/>
  <p:tag name="ARS_CHARTCOLOR_1" val="-62438"/>
  <p:tag name="ARS_CHARTCOLOR_2" val="-141460"/>
  <p:tag name="ARS_CHARTCOLOR_3" val="-16759603"/>
  <p:tag name="ARS_CHARTCOLOR_4" val="-16728643"/>
  <p:tag name="ARS_CHARTCOLOR_5" val="-970509"/>
  <p:tag name="ARS_CHARTCOLOR_6" val="-10040012"/>
  <p:tag name="ARS_CHARTCOLOR_7" val="-6593024"/>
  <p:tag name="ARS_CHARTCOLOR_8" val="-16456731"/>
  <p:tag name="ARS_CHARTCOLOR_9" val="-575355"/>
  <p:tag name="ARS_KEYPADPARA_SECRECYMODE" val="0"/>
  <p:tag name="ARS_PICTURE_HEIGHT_BAR" val="284"/>
  <p:tag name="ARS_PICTURE_LEFT_BAR" val="38"/>
  <p:tag name="ARS_PICTURE_TOP_BAR" val="89"/>
  <p:tag name="ARS_PICTURE_WIDTH_BAR" val="650"/>
  <p:tag name="ARS_RESPONSED" val="1"/>
  <p:tag name="RESPONSEKEYIDLIST" val="1,2,3"/>
  <p:tag name="ARS_PICTRUE_SHOWBYHAND" val="1"/>
  <p:tag name="ARS_SLIDE_DUENO" val="5"/>
  <p:tag name="ARS_SLIDE_PARTICIPANTNUM_MEN" val="5"/>
  <p:tag name="ARS_SLIDE_SUBMITNUM_MEN" val="3"/>
  <p:tag name="ARS_SLIDE_PARTICIPANTNUM" val="5"/>
  <p:tag name="ARS_SLIDE_SUBMITNUM" val="3"/>
  <p:tag name="ARS_SLIDE_CORRECTNUM" val="0"/>
  <p:tag name="ARS_SLIDE_VOTEMEAN" val="1.33"/>
  <p:tag name="ARS_SLIDE_ISRESPONSED" val="1"/>
  <p:tag name="ARS_CHARTPARA_PICTURENAME" val="4e6fbd7c-7d1d-4178-84fc-abf224cfa5fd.jpg"/>
  <p:tag name="ARS_ISEXISTCHART" val="Tru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SLIDETITLE_AUTOSET" val="1"/>
  <p:tag name="ARS_SLIDETITLE_AUTOSETTEXT" val="请选择...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Choice"/>
  <p:tag name="ARS_PICTURE_LEFT_COLUMN" val="200"/>
  <p:tag name="ARS_PICTURE_TOP_COLUMN" val="100"/>
  <p:tag name="ARS_PICTURE_HEIGHT_COLUMN" val="400"/>
  <p:tag name="ARS_PICTURE_WIDTH_COLUMN" val="400"/>
  <p:tag name="ARS_PICTURE_LEFT_PIE" val="200"/>
  <p:tag name="ARS_PICTURE_TOP_PIE" val="100"/>
  <p:tag name="ARS_PICTURE_HEIGHT_PIE" val="400"/>
  <p:tag name="ARS_PICTURE_WIDTH_PIE" val="400"/>
  <p:tag name="ARS_CHARTPARA_TYPE" val="ctBarBox"/>
  <p:tag name="ARS_CHARTPARA_DATAFORMAT" val="ltNumberValue"/>
  <p:tag name="ARS_CHARTPARA_SHOWTIME" val="csStop"/>
  <p:tag name="ARS_CHARTPARA_NUMBERDEC" val="0"/>
  <p:tag name="ARS_CHARTPARA_PERCENTDEC" val="1"/>
  <p:tag name="ARS_CHARTPARA_DATAPERCENTBASE" val="crResponse"/>
  <p:tag name="ARS_CHARTPARA_SHOW3D" val="0"/>
  <p:tag name="ARS_CHOICE_OPTIONCOUNT" val="4"/>
  <p:tag name="ARS_CHOICE_OPTIONLIMIT" val="4"/>
  <p:tag name="ARS_CHARTPARA_DATALABELFONTSIZE" val="14"/>
  <p:tag name="ARS_SLIDE_OPTIONTEXT" val="选项1&#10;选项2&#10;选项3&#10;选项4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BOLD" val="False"/>
  <p:tag name="ARS_CHARTPARA_DATALABELFONTITALIC" val="False"/>
  <p:tag name="ARS_CHARTPARA_DATALABELFONTCOLOR" val="-16777216"/>
  <p:tag name="ARS_RESPONSEPARA_NAMEMODE" val="1"/>
  <p:tag name="ARS_RESPONSEPARA_CANVOTE" val="cvAll"/>
  <p:tag name="ARS_KEYPADPARA_MODIFYMODE" val="0"/>
  <p:tag name="ARS_KEYPADPARA_OPTIONMODE" val="1"/>
  <p:tag name="ARS_KEYPADPARA_CHECKUID" val="0"/>
  <p:tag name="ARS_KEYPADPARA_SECRECYMODE" val="0"/>
  <p:tag name="ARS_CHOICE_IISN" val="0"/>
  <p:tag name="ARS_CHOICE_SCOREMODE" val="0"/>
  <p:tag name="ARS_CHOICE_SCORERIGHT" val="0"/>
  <p:tag name="ARS_CHOICE_SCOREWRONG" val="0"/>
  <p:tag name="ARS_CHOICE_SCOREOPTIONZERO" val="0"/>
  <p:tag name="ARS_SLIDE_OPTIONTEXT_SHAPEID" val="3"/>
  <p:tag name="ARS_CHARTPARA_SHOWWINDOW" val="0"/>
  <p:tag name="ARS_CHARTPOINTWIDTH" val="0.5"/>
  <p:tag name="ARS_CHARTSHOWITEMTEXT" val="0"/>
  <p:tag name="ARS_CHARTPARA_TEXTCHARTSPACEORLINE" val="0"/>
  <p:tag name="ARS_CHARTPARA_TEXTCHARTTYPEBYLINE" val="0"/>
  <p:tag name="ARS_CHARTPARA_CHARTVALUEISVOTEDCOUNT" val="0"/>
  <p:tag name="ARS_CHARTCOLOR_0" val="-15552166"/>
  <p:tag name="ARS_CHARTCOLOR_1" val="-62438"/>
  <p:tag name="ARS_CHARTCOLOR_2" val="-141460"/>
  <p:tag name="ARS_CHARTCOLOR_3" val="-16759603"/>
  <p:tag name="ARS_CHARTCOLOR_4" val="-16728643"/>
  <p:tag name="ARS_CHARTCOLOR_5" val="-970509"/>
  <p:tag name="ARS_CHARTCOLOR_6" val="-10040012"/>
  <p:tag name="ARS_CHARTCOLOR_7" val="-6593024"/>
  <p:tag name="ARS_CHARTCOLOR_8" val="-16456731"/>
  <p:tag name="ARS_CHARTCOLOR_9" val="-575355"/>
  <p:tag name="ARS_PICTURE_HEIGHT_BAR" val="284"/>
  <p:tag name="ARS_PICTURE_LEFT_BAR" val="38"/>
  <p:tag name="ARS_PICTURE_TOP_BAR" val="89"/>
  <p:tag name="ARS_PICTURE_WIDTH_BAR" val="650"/>
  <p:tag name="ARS_RESPONSED" val="1"/>
  <p:tag name="RESPONSEKEYIDLIST" val="2,1,3"/>
  <p:tag name="ARS_PICTRUE_SHOWBYHAND" val="1"/>
  <p:tag name="ARS_SLIDE_DUENO" val="5"/>
  <p:tag name="ARS_SLIDE_PARTICIPANTNUM_MEN" val="5"/>
  <p:tag name="ARS_SLIDE_SUBMITNUM_MEN" val="3"/>
  <p:tag name="ARS_SLIDE_PARTICIPANTNUM" val="5"/>
  <p:tag name="ARS_SLIDE_SUBMITNUM" val="3"/>
  <p:tag name="ARS_SLIDE_CORRECTNUM" val="0"/>
  <p:tag name="ARS_SLIDE_VOTEMEAN" val="4"/>
  <p:tag name="ARS_SLIDE_ISRESPONSED" val="1"/>
  <p:tag name="ARS_CHARTPARA_PICTURENAME" val="5f319608-67b2-4def-9b71-253961a35bfd.jpg"/>
  <p:tag name="ARS_ISEXISTCHART" val="Tru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SLIDETITLE_AUTOSET" val="1"/>
  <p:tag name="ARS_SLIDETITLE_AUTOSETTEXT" val="请选择...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Order"/>
  <p:tag name="ARS_PICTURE_LEFT_BAR" val="0"/>
  <p:tag name="ARS_PICTURE_TOP_BAR" val="0"/>
  <p:tag name="ARS_PICTURE_HEIGHT_BAR" val="0"/>
  <p:tag name="ARS_PICTURE_WIDTH_BAR" val="0"/>
  <p:tag name="ARS_PICTURE_LEFT_COLUMN" val="200"/>
  <p:tag name="ARS_PICTURE_TOP_COLUMN" val="100"/>
  <p:tag name="ARS_PICTURE_HEIGHT_COLUMN" val="400"/>
  <p:tag name="ARS_PICTURE_WIDTH_COLUMN" val="400"/>
  <p:tag name="ARS_PICTURE_LEFT_PIE" val="200"/>
  <p:tag name="ARS_PICTURE_TOP_PIE" val="100"/>
  <p:tag name="ARS_PICTURE_HEIGHT_PIE" val="400"/>
  <p:tag name="ARS_PICTURE_WIDTH_PIE" val="400"/>
  <p:tag name="ARS_CHARTPARA_TYPE" val="ctBarBox"/>
  <p:tag name="ARS_CHARTPARA_DATAFORMAT" val="ltNumberValue"/>
  <p:tag name="ARS_CHARTPARA_SHOWTIME" val="csStop"/>
  <p:tag name="ARS_CHARTPARA_NUMBERDEC" val="0"/>
  <p:tag name="ARS_CHARTPARA_PERCENTDEC" val="1"/>
  <p:tag name="ARS_CHARTPARA_DATAPERCENTBASE" val="crParticipant"/>
  <p:tag name="ARS_CHARTPARA_SHOW3D" val="0"/>
  <p:tag name="ARS_ORDER_OPTIONCOUNT" val="4"/>
  <p:tag name="ARS_ORDER_OPTIONLIMIT" val="4"/>
  <p:tag name="ARS_ORDER_CORRECTANSWER" val="1,2,3,4"/>
  <p:tag name="ARS_SLIDE_OPTIONTEXT" val="选项1&#10;选项2&#10;选项3&#10;选项4"/>
  <p:tag name="ARS_RESPONSEPARA_NAMEMODE" val="1"/>
  <p:tag name="ARS_RESPONSEPARA_CANVOTE" val="cvAll"/>
  <p:tag name="ARS_KEYPADPARA_MODIFYMODE" val="0"/>
  <p:tag name="ARS_KEYPADPARA_OPTIONMODE" val="0"/>
  <p:tag name="ARS_KEYPADPARA_CHECKUID" val="0"/>
  <p:tag name="ARS_KEYPADPARA_SECRECYMODE" val="0"/>
  <p:tag name="ARS_ORDER_AABB" val="0"/>
  <p:tag name="ARS_ORDER_IISN" val="False"/>
  <p:tag name="ARS_ORDER_SCOREMODE" val="0"/>
  <p:tag name="ARS_ORDER_SCORERIGHT" val="1"/>
  <p:tag name="ARS_ORDER_SCOREWRONG" val="0"/>
  <p:tag name="ARS_SLIDE_OPTIONTEXT_SHAPEID" val="3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SHOWWINDOW" val="0"/>
  <p:tag name="ARS_CHARTPOINTWIDTH" val="0.5"/>
  <p:tag name="ARS_CHARTSHOWITEMTEXT" val="0"/>
  <p:tag name="ARS_CHARTPARA_TEXTCHARTSPACEORLINE" val="0"/>
  <p:tag name="ARS_CHARTPARA_TEXTCHARTTYPEBYLINE" val="0"/>
  <p:tag name="ARS_CHARTPARA_CHARTVALUEISVOTEDCOUNT" val="0"/>
  <p:tag name="ARS_CHARTCOLOR_0" val="-15552166"/>
  <p:tag name="ARS_CHARTCOLOR_1" val="-62438"/>
  <p:tag name="ARS_CHARTCOLOR_2" val="-141460"/>
  <p:tag name="ARS_CHARTCOLOR_3" val="-16759603"/>
  <p:tag name="ARS_CHARTCOLOR_4" val="-16728643"/>
  <p:tag name="ARS_CHARTCOLOR_5" val="-970509"/>
  <p:tag name="ARS_CHARTCOLOR_6" val="-10040012"/>
  <p:tag name="ARS_CHARTCOLOR_7" val="-6593024"/>
  <p:tag name="ARS_CHARTCOLOR_8" val="-16456731"/>
  <p:tag name="ARS_CHARTCOLOR_9" val="-575355"/>
  <p:tag name="ARS_RESPONSED" val="1"/>
  <p:tag name="RESPONSEKEYIDLIST" val="1,3,2"/>
  <p:tag name="ARS_PICTRUE_SHOWBYHAND" val="1"/>
  <p:tag name="ARS_SLIDE_DUENO" val="5"/>
  <p:tag name="ARS_SLIDE_PARTICIPANTNUM_MEN" val="5"/>
  <p:tag name="ARS_SLIDE_SUBMITNUM_MEN" val="3"/>
  <p:tag name="ARS_SLIDE_PARTICIPANTNUM" val="5"/>
  <p:tag name="ARS_SLIDE_SUBMITNUM" val="3"/>
  <p:tag name="ARS_SLIDE_CORRECTNUM" val="1"/>
  <p:tag name="ARS_SLIDE_VOTEMEAN" val="10"/>
  <p:tag name="ARS_SLIDE_ISRESPONSED" val="1"/>
  <p:tag name="ARS_ISEXISTCHART" val="Fals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SLIDETITLE_AUTOSET" val="1"/>
  <p:tag name="ARS_SLIDETITLE_AUTOSETTEXT" val="请排列顺序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core"/>
  <p:tag name="ARS_PICTURE_LEFT_BAR" val="0"/>
  <p:tag name="ARS_PICTURE_TOP_BAR" val="0"/>
  <p:tag name="ARS_PICTURE_HEIGHT_BAR" val="0"/>
  <p:tag name="ARS_PICTURE_WIDTH_BAR" val="0"/>
  <p:tag name="ARS_PICTURE_LEFT_COLUMN" val="200"/>
  <p:tag name="ARS_PICTURE_TOP_COLUMN" val="100"/>
  <p:tag name="ARS_PICTURE_HEIGHT_COLUMN" val="400"/>
  <p:tag name="ARS_PICTURE_WIDTH_COLUMN" val="400"/>
  <p:tag name="ARS_PICTURE_LEFT_PIE" val="200"/>
  <p:tag name="ARS_PICTURE_TOP_PIE" val="100"/>
  <p:tag name="ARS_PICTURE_HEIGHT_PIE" val="400"/>
  <p:tag name="ARS_PICTURE_WIDTH_PIE" val="400"/>
  <p:tag name="ARS_CHARTPARA_TYPE" val="ctBarBox"/>
  <p:tag name="ARS_CHARTPARA_DATAFORMAT" val="ltNumberValue"/>
  <p:tag name="ARS_CHARTPARA_SHOWTIME" val="csStop"/>
  <p:tag name="ARS_CHARTPARA_NUMBERDEC" val="0"/>
  <p:tag name="ARS_CHARTPARA_PERCENTDEC" val="1"/>
  <p:tag name="ARS_CHARTPARA_DATAPERCENTBASE" val="crResponse"/>
  <p:tag name="ARS_CHARTPARA_SHOW3D" val="0"/>
  <p:tag name="ARS_SCORE_SHOWTOTAL" val="1"/>
  <p:tag name="ARS_SCORE_SHOWAVG" val="1"/>
  <p:tag name="ARS_SCORE_SHOWAVGGROUP" val="0"/>
  <p:tag name="ARS_SCORE_SHOWAVGTABLEGROUP" val="0"/>
  <p:tag name="ARS_SLIDE_OPTIONTEXT" val="非常满意&#10;满意&#10;不了解&#10;不满意&#10;非常不满意"/>
  <p:tag name="ARS_RESPONSEPARA_NAMEMODE" val="1"/>
  <p:tag name="ARS_RESPONSEPARA_CANVOTE" val="cvAll"/>
  <p:tag name="ARS_KEYPADPARA_MODIFYMODE" val="0"/>
  <p:tag name="ARS_KEYPADPARA_CHECKUID" val="0"/>
  <p:tag name="ARS_KEYPADPARA_SECRECYMODE" val="0"/>
  <p:tag name="ARS_SCORE_REMOVEHIGHCOUNT" val="0"/>
  <p:tag name="ARS_SCORE_REMOVELOWCOUNT" val="0"/>
  <p:tag name="ARS_SCORE_RESULTFORMAT" val="0"/>
  <p:tag name="ARS_SCORE_RUNTIMESHOWSCORE" val="0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SHOWWINDOW" val="0"/>
  <p:tag name="ARS_CHARTPOINTWIDTH" val="0.5"/>
  <p:tag name="ARS_CHARTSHOWITEMTEXT" val="0"/>
  <p:tag name="ARS_CHARTPARA_TEXTCHARTSPACEORLINE" val="0"/>
  <p:tag name="ARS_CHARTPARA_TEXTCHARTTYPEBYLINE" val="0"/>
  <p:tag name="ARS_CHARTPARA_CHARTVALUEISVOTEDCOUNT" val="0"/>
  <p:tag name="ARS_CHARTCOLOR_0" val="-15552166"/>
  <p:tag name="ARS_CHARTCOLOR_1" val="-62438"/>
  <p:tag name="ARS_CHARTCOLOR_2" val="-141460"/>
  <p:tag name="ARS_CHARTCOLOR_3" val="-16759603"/>
  <p:tag name="ARS_CHARTCOLOR_4" val="-16728643"/>
  <p:tag name="ARS_CHARTCOLOR_5" val="-970509"/>
  <p:tag name="ARS_CHARTCOLOR_6" val="-10040012"/>
  <p:tag name="ARS_CHARTCOLOR_7" val="-6593024"/>
  <p:tag name="ARS_CHARTCOLOR_8" val="-16456731"/>
  <p:tag name="ARS_CHARTCOLOR_9" val="-575355"/>
  <p:tag name="ARS_RESPONSED" val="1"/>
  <p:tag name="RESPONSEKEYIDLIST" val="1,3,2"/>
  <p:tag name="ARS_PICTRUE_SHOWBYHAND" val="1"/>
  <p:tag name="ARS_SLIDE_DUENO" val="5"/>
  <p:tag name="ARS_SLIDE_PARTICIPANTNUM_MEN" val="5"/>
  <p:tag name="ARS_SLIDE_SUBMITNUM_MEN" val="3"/>
  <p:tag name="ARS_SLIDE_PARTICIPANTNUM" val="5"/>
  <p:tag name="ARS_SLIDE_SUBMITNUM" val="3"/>
  <p:tag name="ARS_SLIDE_CORRECTNUM" val="0"/>
  <p:tag name="ARS_SLIDE_VOTEMEAN" val="4.33"/>
  <p:tag name="ARS_SLIDE_VOTEMEDIAN" val="5"/>
  <p:tag name="ARS_SLIDE_VOTERANGE" val="1-7"/>
  <p:tag name="ARS_SLIDE_ISRESPONSED" val="1"/>
  <p:tag name="ARS_SLIDE_SCORESUM" val="13"/>
  <p:tag name="ARS_SLIDE_SCOREAVG" val="4"/>
  <p:tag name="ARS_ISEXISTCHART" val="Fals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SLIDETITLE_AUTOSET" val="1"/>
  <p:tag name="ARS_SLIDETITLE_AUTOSETTEXT" val="请给出您的分数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Text"/>
  <p:tag name="ARS_PICTURE_LEFT_BAR" val="0"/>
  <p:tag name="ARS_PICTURE_TOP_BAR" val="0"/>
  <p:tag name="ARS_PICTURE_HEIGHT_BAR" val="0"/>
  <p:tag name="ARS_PICTURE_WIDTH_BAR" val="0"/>
  <p:tag name="ARS_PICTURE_LEFT_COLUMN" val="200"/>
  <p:tag name="ARS_PICTURE_TOP_COLUMN" val="100"/>
  <p:tag name="ARS_PICTURE_HEIGHT_COLUMN" val="400"/>
  <p:tag name="ARS_PICTURE_WIDTH_COLUMN" val="400"/>
  <p:tag name="ARS_PICTURE_LEFT_PIE" val="200"/>
  <p:tag name="ARS_PICTURE_TOP_PIE" val="100"/>
  <p:tag name="ARS_PICTURE_HEIGHT_PIE" val="400"/>
  <p:tag name="ARS_PICTURE_WIDTH_PIE" val="400"/>
  <p:tag name="ARS_CHARTPARA_SHOW3D" val="0"/>
  <p:tag name="ARS_SLIDE_OPTIONTEXT" val="选项1&#10;选项2&#10;选项3&#10;选项4"/>
  <p:tag name="ARS_RESPONSEPARA_NAMEMODE" val="1"/>
  <p:tag name="ARS_RESPONSEPARA_CANVOTE" val="cvAll"/>
  <p:tag name="ARS_KEYPADPARA_CHECKUID" val="0"/>
  <p:tag name="ARS_NUMBER_SCORERIGHT" val="1"/>
  <p:tag name="ARS_NUMBER_SCOREWRONG" val="0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BOLD" val="False"/>
  <p:tag name="ARS_CHARTPARA_DATALABELFONTITALIC" val="False"/>
  <p:tag name="ARS_CHARTPARA_DATALABELFONTCOLOR" val="-16777216"/>
  <p:tag name="ARS_CHARTPARA_SHOWWINDOW" val="0"/>
  <p:tag name="ARS_CHARTPOINTWIDTH" val="0.5"/>
  <p:tag name="ARS_CHARTSHOWITEMTEXT" val="0"/>
  <p:tag name="ARS_CHARTPARA_TEXTCHARTSPACEORLINE" val="0"/>
  <p:tag name="ARS_CHARTPARA_TEXTCHARTTYPEBYLINE" val="0"/>
  <p:tag name="ARS_CHARTPARA_CHARTVALUEISVOTEDCOUNT" val="0"/>
  <p:tag name="ARS_CHARTCOLOR_0" val="-15552166"/>
  <p:tag name="ARS_CHARTCOLOR_1" val="-62438"/>
  <p:tag name="ARS_CHARTCOLOR_2" val="-141460"/>
  <p:tag name="ARS_CHARTCOLOR_3" val="-16759603"/>
  <p:tag name="ARS_CHARTCOLOR_4" val="-16728643"/>
  <p:tag name="ARS_CHARTCOLOR_5" val="-970509"/>
  <p:tag name="ARS_CHARTCOLOR_6" val="-10040012"/>
  <p:tag name="ARS_CHARTCOLOR_7" val="-6593024"/>
  <p:tag name="ARS_CHARTCOLOR_8" val="-16456731"/>
  <p:tag name="ARS_CHARTCOLOR_9" val="-575355"/>
  <p:tag name="ARS_RESPONSED" val="1"/>
  <p:tag name="RESPONSEKEYIDLIST" val="1,3,2"/>
  <p:tag name="ARS_SLIDE_DUENO" val="5"/>
  <p:tag name="ARS_SLIDE_PARTICIPANTNUM_MEN" val="5"/>
  <p:tag name="ARS_SLIDE_SUBMITNUM_MEN" val="3"/>
  <p:tag name="ARS_SLIDE_PARTICIPANTNUM" val="5"/>
  <p:tag name="ARS_SLIDE_SUBMITNUM" val="3"/>
  <p:tag name="ARS_SLIDE_CORRECTNUM" val="0"/>
  <p:tag name="ARS_SLIDE_VOTEMEAN" val="0"/>
  <p:tag name="ARS_SLIDE_ISRESPONSED" val="1"/>
  <p:tag name="ARS_KEYPADPARA_SUBMITMODE" val="0"/>
  <p:tag name="ARS_SLIDECOMPGROUPCHARTTYPE" val="0"/>
  <p:tag name="ARS_CHARTPARA_SHOWTIME" val="csStart"/>
  <p:tag name="ARS_CHARTPARA_NUMBERDEC" val="0"/>
  <p:tag name="ARS_CHARTPARA_PERCENTDEC" val="2"/>
  <p:tag name="ARS_CHARTPARA_DATAPERCENTBASE" val="crParticipant"/>
  <p:tag name="ARS_PICTRUE_SHOWBYHAND" val="0"/>
  <p:tag name="ARS_CHARTPARA_DATAFORMAT" val="ltNumberValue"/>
  <p:tag name="ARS_CHARTPARA_TYPE" val="ctBarBox"/>
  <p:tag name="ARS_CHARTPARA_DATALABELFONTSIZE" val="14"/>
  <p:tag name="ARS_VOTE_PASSRATEMODE" val="0"/>
  <p:tag name="ARS_VOTE_NOPRESS" val="0"/>
  <p:tag name="ARS_KEYPADPARA_MODIFYMODE" val="1"/>
  <p:tag name="ARS_KEYPADPARA_SECRECYMODE" val="1"/>
  <p:tag name="ARS_KEYPADPARA_OPTIONMODE" val="0"/>
  <p:tag name="ARS_ISEXISTCHART" val="Fals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SLIDETITLE_AUTOSET" val="1"/>
  <p:tag name="ARS_SLIDETITLE_AUTOSETTEXT" val="请输入文本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Grade"/>
  <p:tag name="ARS_PICTURE_LEFT_COLUMN" val="200"/>
  <p:tag name="ARS_PICTURE_TOP_COLUMN" val="100"/>
  <p:tag name="ARS_PICTURE_HEIGHT_COLUMN" val="400"/>
  <p:tag name="ARS_PICTURE_WIDTH_COLUMN" val="400"/>
  <p:tag name="ARS_PICTURE_LEFT_PIE" val="200"/>
  <p:tag name="ARS_PICTURE_TOP_PIE" val="100"/>
  <p:tag name="ARS_PICTURE_HEIGHT_PIE" val="400"/>
  <p:tag name="ARS_PICTURE_WIDTH_PIE" val="400"/>
  <p:tag name="ARS_CHARTPARA_TYPE" val="ctBarBox"/>
  <p:tag name="ARS_CHARTPARA_DATAFORMAT" val="ltNumberValue"/>
  <p:tag name="ARS_CHARTPARA_SHOWTIME" val="csStop"/>
  <p:tag name="ARS_CHARTPARA_NUMBERDEC" val="0"/>
  <p:tag name="ARS_CHARTPARA_PERCENTDEC" val="1"/>
  <p:tag name="ARS_CHARTPARA_DATAPERCENTBASE" val="crResponse"/>
  <p:tag name="ARS_CHARTPARA_SHOW3D" val="0"/>
  <p:tag name="ARS_GRADE_OPTIONCOUNT" val="5"/>
  <p:tag name="ARS_CHARTPARA_DATALABELFONTSIZE" val="14"/>
  <p:tag name="ARS_SLIDE_OPTIONTEXT" val="非常满意&#10;满意&#10;不了解&#10;不满意&#10;非常不满意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BOLD" val="False"/>
  <p:tag name="ARS_CHARTPARA_DATALABELFONTITALIC" val="False"/>
  <p:tag name="ARS_CHARTPARA_DATALABELFONTCOLOR" val="-16777216"/>
  <p:tag name="ARS_KEYPADPARA_OPTIONMODE" val="1"/>
  <p:tag name="ARS_RESPONSEPARA_NAMEMODE" val="1"/>
  <p:tag name="ARS_RESPONSEPARA_CANVOTE" val="cvAll"/>
  <p:tag name="ARS_KEYPADPARA_MODIFYMODE" val="0"/>
  <p:tag name="ARS_KEYPADPARA_CHECKUID" val="0"/>
  <p:tag name="ARS_KEYPADPARA_SECRECYMODE" val="0"/>
  <p:tag name="ARS_SLIDE_OPTIONTEXT_SHAPEID" val="4"/>
  <p:tag name="ARS_CHARTPARA_SHOWWINDOW" val="0"/>
  <p:tag name="ARS_CHARTPOINTWIDTH" val="0.5"/>
  <p:tag name="ARS_CHARTSHOWITEMTEXT" val="0"/>
  <p:tag name="ARS_CHARTPARA_TEXTCHARTSPACEORLINE" val="0"/>
  <p:tag name="ARS_CHARTPARA_TEXTCHARTTYPEBYLINE" val="0"/>
  <p:tag name="ARS_CHARTPARA_CHARTVALUEISVOTEDCOUNT" val="0"/>
  <p:tag name="ARS_CHARTCOLOR_0" val="-15552166"/>
  <p:tag name="ARS_CHARTCOLOR_1" val="-62438"/>
  <p:tag name="ARS_CHARTCOLOR_2" val="-141460"/>
  <p:tag name="ARS_CHARTCOLOR_3" val="-16759603"/>
  <p:tag name="ARS_CHARTCOLOR_4" val="-16728643"/>
  <p:tag name="ARS_CHARTCOLOR_5" val="-970509"/>
  <p:tag name="ARS_CHARTCOLOR_6" val="-10040012"/>
  <p:tag name="ARS_CHARTCOLOR_7" val="-6593024"/>
  <p:tag name="ARS_CHARTCOLOR_8" val="-16456731"/>
  <p:tag name="ARS_CHARTCOLOR_9" val="-575355"/>
  <p:tag name="ARS_PICTURE_HEIGHT_BAR" val="337"/>
  <p:tag name="ARS_PICTURE_LEFT_BAR" val="38"/>
  <p:tag name="ARS_PICTURE_TOP_BAR" val="89"/>
  <p:tag name="ARS_PICTURE_WIDTH_BAR" val="650"/>
  <p:tag name="ARS_RESPONSED" val="1"/>
  <p:tag name="RESPONSEKEYIDLIST" val="1,2,3"/>
  <p:tag name="ARS_PICTRUE_SHOWBYHAND" val="1"/>
  <p:tag name="ARS_SLIDE_DUENO" val="5"/>
  <p:tag name="ARS_SLIDE_PARTICIPANTNUM_MEN" val="5"/>
  <p:tag name="ARS_SLIDE_SUBMITNUM_MEN" val="3"/>
  <p:tag name="ARS_SLIDE_PARTICIPANTNUM" val="5"/>
  <p:tag name="ARS_SLIDE_SUBMITNUM" val="3"/>
  <p:tag name="ARS_SLIDE_CORRECTNUM" val="0"/>
  <p:tag name="ARS_SLIDE_VOTEMEAN" val="2"/>
  <p:tag name="ARS_SLIDE_ISRESPONSED" val="1"/>
  <p:tag name="ARS_CHARTPARA_PICTURENAME" val="c28a2ba5-67d9-4e6c-b214-ceb7b5bb61dd.jpg"/>
  <p:tag name="ARS_ISEXISTCHART" val="Tru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SLIDETITLE_AUTOSET" val="1"/>
  <p:tag name="ARS_SLIDETITLE_AUTOSETTEXT" val="您的意见是？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Vote"/>
  <p:tag name="ARS_PICTURE_TOP_COLUMN" val="100"/>
  <p:tag name="ARS_PICTURE_HEIGHT_COLUMN" val="400"/>
  <p:tag name="ARS_PICTURE_WIDTH_COLUMN" val="400"/>
  <p:tag name="ARS_PICTURE_LEFT_PIE" val="200"/>
  <p:tag name="ARS_PICTURE_TOP_PIE" val="100"/>
  <p:tag name="ARS_PICTURE_HEIGHT_PIE" val="400"/>
  <p:tag name="ARS_PICTURE_WIDTH_PIE" val="400"/>
  <p:tag name="ARS_PICTURE_LEFT_COLUMN" val="280"/>
  <p:tag name="ARS_CHARTPARA_TYPE" val="ctBarBox"/>
  <p:tag name="ARS_CHARTPARA_DATAFORMAT" val="ltNumberValue"/>
  <p:tag name="ARS_CHARTPARA_SHOWTIME" val="csStop"/>
  <p:tag name="ARS_CHARTPARA_NUMBERDEC" val="0"/>
  <p:tag name="ARS_CHARTPARA_PERCENTDEC" val="1"/>
  <p:tag name="ARS_CHARTPARA_DATAPERCENTBASE" val="crResponse"/>
  <p:tag name="ARS_CHARTPARA_SHOW3D" val="0"/>
  <p:tag name="ARS_VOTE_OPTIONCOUNT" val="3"/>
  <p:tag name="ARS_SLIDE_OPTIONTEXT" val="Yes&#10;No&#10;Abstain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KEYPADPARA_OPTIONMODE" val="1"/>
  <p:tag name="ARS_RESPONSEPARA_NAMEMODE" val="1"/>
  <p:tag name="ARS_RESPONSEPARA_CANVOTE" val="cvAll"/>
  <p:tag name="ARS_KEYPADPARA_MODIFYMODE" val="0"/>
  <p:tag name="ARS_KEYPADPARA_CHECKUID" val="0"/>
  <p:tag name="ARS_KEYPADPARA_SECRECYMODE" val="0"/>
  <p:tag name="ARS_VOTE_NOPRESS" val="0"/>
  <p:tag name="ARS_VOTE_PASSMODE" val="0"/>
  <p:tag name="ARS_VOTE_PASSBY" val="0"/>
  <p:tag name="ARS_VOTE_PASSBYRATEVALUE" val="1/2"/>
  <p:tag name="ARS_VOTE_PASSRATEMODE" val="0"/>
  <p:tag name="ARS_VOTE_PASSBYCOUNTVALUE" val="0"/>
  <p:tag name="ARS_SLIDE_OPTIONTEXT_SHAPEID" val="3"/>
  <p:tag name="ARS_CHARTPARA_SHOWWINDOW" val="0"/>
  <p:tag name="ARS_CHARTPOINTWIDTH" val="0.5"/>
  <p:tag name="ARS_CHARTSHOWITEMTEXT" val="0"/>
  <p:tag name="ARS_CHARTPARA_TEXTCHARTSPACEORLINE" val="0"/>
  <p:tag name="ARS_CHARTPARA_TEXTCHARTTYPEBYLINE" val="0"/>
  <p:tag name="ARS_CHARTPARA_CHARTVALUEISVOTEDCOUNT" val="0"/>
  <p:tag name="ARS_CHARTCOLOR_0" val="-15552166"/>
  <p:tag name="ARS_CHARTCOLOR_1" val="-62438"/>
  <p:tag name="ARS_CHARTCOLOR_2" val="-141460"/>
  <p:tag name="ARS_CHARTCOLOR_3" val="-16759603"/>
  <p:tag name="ARS_CHARTCOLOR_4" val="-16728643"/>
  <p:tag name="ARS_CHARTCOLOR_5" val="-970509"/>
  <p:tag name="ARS_CHARTCOLOR_6" val="-10040012"/>
  <p:tag name="ARS_CHARTCOLOR_7" val="-6593024"/>
  <p:tag name="ARS_CHARTCOLOR_8" val="-16456731"/>
  <p:tag name="ARS_CHARTCOLOR_9" val="-575355"/>
  <p:tag name="ARS_PICTURE_HEIGHT_BAR" val="231"/>
  <p:tag name="ARS_PICTURE_LEFT_BAR" val="38"/>
  <p:tag name="ARS_PICTURE_TOP_BAR" val="89"/>
  <p:tag name="ARS_PICTURE_WIDTH_BAR" val="650"/>
  <p:tag name="ARS_RESPONSED" val="1"/>
  <p:tag name="RESPONSEKEYIDLIST" val="1,3,2"/>
  <p:tag name="ARS_PICTRUE_SHOWBYHAND" val="1"/>
  <p:tag name="ARS_SLIDE_DUENO" val="5"/>
  <p:tag name="ARS_SLIDE_PARTICIPANTNUM_MEN" val="5"/>
  <p:tag name="ARS_SLIDE_SUBMITNUM_MEN" val="3"/>
  <p:tag name="ARS_SLIDE_PARTICIPANTNUM" val="5"/>
  <p:tag name="ARS_SLIDE_SUBMITNUM" val="3"/>
  <p:tag name="ARS_VOTEYESCOUNT" val="1"/>
  <p:tag name="ARS_VOTENOCOUNT" val="1"/>
  <p:tag name="ARS_VOTEABSCOUNT" val="1"/>
  <p:tag name="ARS_SLIDE_CORRECTNUM" val="0"/>
  <p:tag name="ARS_SLIDE_VOTEMEAN" val="2"/>
  <p:tag name="ARS_SLIDE_ISRESPONSED" val="1"/>
  <p:tag name="ARS_CHARTPARA_PICTURENAME" val="4fa6353a-c2fb-45ca-8427-5b2f17a0e936.jpg"/>
  <p:tag name="ARS_ISEXISTCHART" val="Tru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SLIDETITLE_AUTOSET" val="1"/>
  <p:tag name="ARS_SLIDETITLE_AUTOSETTEXT" val="Do you agree?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Poll"/>
  <p:tag name="ARS_PICTURE_LEFT_BAR" val="0"/>
  <p:tag name="ARS_PICTURE_TOP_BAR" val="0"/>
  <p:tag name="ARS_PICTURE_HEIGHT_BAR" val="0"/>
  <p:tag name="ARS_PICTURE_WIDTH_BAR" val="0"/>
  <p:tag name="ARS_PICTURE_LEFT_COLUMN" val="200"/>
  <p:tag name="ARS_PICTURE_TOP_COLUMN" val="100"/>
  <p:tag name="ARS_PICTURE_HEIGHT_COLUMN" val="400"/>
  <p:tag name="ARS_PICTURE_WIDTH_COLUMN" val="400"/>
  <p:tag name="ARS_PICTURE_LEFT_PIE" val="200"/>
  <p:tag name="ARS_PICTURE_TOP_PIE" val="100"/>
  <p:tag name="ARS_PICTURE_HEIGHT_PIE" val="400"/>
  <p:tag name="ARS_PICTURE_WIDTH_PIE" val="400"/>
  <p:tag name="ARS_CHARTPARA_SHOW3D" val="0"/>
  <p:tag name="ARS_RESPONSEPARA_NAMEMODE" val="1"/>
  <p:tag name="ARS_RESPONSEPARA_CANVOTE" val="cvAll"/>
  <p:tag name="ARS_KEYPADPARA_CHECKUID" val="0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BOLD" val="False"/>
  <p:tag name="ARS_CHARTPARA_DATALABELFONTITALIC" val="False"/>
  <p:tag name="ARS_CHARTPARA_DATALABELFONTCOLOR" val="-16777216"/>
  <p:tag name="ARS_CHARTPARA_SHOWWINDOW" val="0"/>
  <p:tag name="ARS_CHARTPOINTWIDTH" val="0.5"/>
  <p:tag name="ARS_CHARTSHOWITEMTEXT" val="0"/>
  <p:tag name="ARS_CHARTPARA_TEXTCHARTSPACEORLINE" val="0"/>
  <p:tag name="ARS_CHARTPARA_TEXTCHARTTYPEBYLINE" val="0"/>
  <p:tag name="ARS_CHARTPARA_CHARTVALUEISVOTEDCOUNT" val="0"/>
  <p:tag name="ARS_CHARTCOLOR_0" val="-15552166"/>
  <p:tag name="ARS_CHARTCOLOR_1" val="-62438"/>
  <p:tag name="ARS_CHARTCOLOR_2" val="-141460"/>
  <p:tag name="ARS_CHARTCOLOR_3" val="-16759603"/>
  <p:tag name="ARS_CHARTCOLOR_4" val="-16728643"/>
  <p:tag name="ARS_CHARTCOLOR_5" val="-970509"/>
  <p:tag name="ARS_CHARTCOLOR_6" val="-10040012"/>
  <p:tag name="ARS_CHARTCOLOR_7" val="-6593024"/>
  <p:tag name="ARS_CHARTCOLOR_8" val="-16456731"/>
  <p:tag name="ARS_CHARTCOLOR_9" val="-575355"/>
  <p:tag name="ARS_POLL_MINSELECTS" val="4"/>
  <p:tag name="ARS_VOTE_PASSRATEMODE" val="0"/>
  <p:tag name="ARS_VOTE_NOPRESS" val="0"/>
  <p:tag name="ARS_POLL_EFFECTIVEVOTES" val="20"/>
  <p:tag name="ARS_POLL_CANDIDATESID_0" val="1"/>
  <p:tag name="ARS_POLL_CANDIDATESNAME_0" val="Lily"/>
  <p:tag name="ARS_POLL_CANDIDATESID_1" val="2"/>
  <p:tag name="ARS_POLL_CANDIDATESNAME_1" val="John"/>
  <p:tag name="ARS_POLL_CANDIDATESID_2" val="3"/>
  <p:tag name="ARS_POLL_CANDIDATESNAME_2" val="Smith"/>
  <p:tag name="ARS_POLL_CANDIDATESID_3" val="4"/>
  <p:tag name="ARS_POLL_CANDIDATESNAME_3" val="Mary"/>
  <p:tag name="ARS_POLL_CANDIDATESID_4" val="5"/>
  <p:tag name="ARS_POLL_CANDIDATESNAME_4" val="Tom"/>
  <p:tag name="ARS_POLL_CANDIDATESID_5" val="6"/>
  <p:tag name="ARS_POLL_CANDIDATESNAME_5" val="Rose"/>
  <p:tag name="ARS_POLL_CANDIDATESID_6" val="7"/>
  <p:tag name="ARS_POLL_CANDIDATESNAME_6" val="David"/>
  <p:tag name="ARS_POLL_CANDIDATESID_7" val="8"/>
  <p:tag name="ARS_POLL_CANDIDATESNAME_7" val="Sunny"/>
  <p:tag name="ARS_POLL_CANDIDATESID_8" val="9"/>
  <p:tag name="ARS_POLL_CANDIDATESNAME_8" val="Sarah"/>
  <p:tag name="ARS_POLL_CANDIDATESID_9" val="10"/>
  <p:tag name="ARS_POLL_CANDIDATESNAME_9" val="Mike"/>
  <p:tag name="ARS_POLL_CANDIDATESID_10" val="11"/>
  <p:tag name="ARS_POLL_CANDIDATESNAME_10" val="Mike1"/>
  <p:tag name="ARS_POLL_CANDIDATESID_11" val="12"/>
  <p:tag name="ARS_POLL_CANDIDATESNAME_11" val="Mike2"/>
  <p:tag name="ARS_POLL_CANDIDATESID_12" val="13"/>
  <p:tag name="ARS_POLL_CANDIDATESNAME_12" val="Mike3"/>
  <p:tag name="ARS_POLL_CANDIDATESID_13" val="14"/>
  <p:tag name="ARS_POLL_CANDIDATESNAME_13" val="Mike4"/>
  <p:tag name="ARS_POLL_CANDIDATESID_14" val="15"/>
  <p:tag name="ARS_POLL_CANDIDATESNAME_14" val="Mike5"/>
  <p:tag name="ARS_POLL_CANDIDATESID_15" val="16"/>
  <p:tag name="ARS_POLL_CANDIDATESNAME_15" val="Mike6"/>
  <p:tag name="ARS_POLL_CANDIDATESID_16" val="17"/>
  <p:tag name="ARS_POLL_CANDIDATESNAME_16" val="Mike7"/>
  <p:tag name="ARS_POLL_CANDIDATESID_17" val="18"/>
  <p:tag name="ARS_POLL_CANDIDATESNAME_17" val="Mike8"/>
  <p:tag name="ARS_POLL_CANDIDATESID_18" val="19"/>
  <p:tag name="ARS_POLL_CANDIDATESNAME_18" val="Mike9"/>
  <p:tag name="ARS_POLL_CANDIDATESID_19" val="20"/>
  <p:tag name="ARS_POLL_CANDIDATESNAME_19" val="Mike10"/>
  <p:tag name="ARS_POLL_CANDIDATESCOUNT" val="20"/>
  <p:tag name="ARS_CHARTPARA_SHOWTIME" val="csStop"/>
  <p:tag name="ARS_CHARTPARA_NUMBERDEC" val="0"/>
  <p:tag name="ARS_CHARTPARA_PERCENTDEC" val="2"/>
  <p:tag name="ARS_CHARTPARA_DATAPERCENTBASE" val="crResponse"/>
  <p:tag name="ARS_CHARTPARA_DATAFORMAT" val="ltNumberValue"/>
  <p:tag name="ARS_CHARTPARA_TYPE" val="ctBarBox"/>
  <p:tag name="ARS_CHARTPARA_DATALABELFONTSIZE" val="14"/>
  <p:tag name="ARS_KEYPADPARA_SUBMITMODE" val="0"/>
  <p:tag name="ARS_KEYPADPARA_MODIFYMODE" val="1"/>
  <p:tag name="ARS_KEYPADPARA_OPTIONMODE" val="0"/>
  <p:tag name="ARS_SLIDECOMPGROUPCHARTTYPE" val="0"/>
  <p:tag name="ARS_POLL_MULTI" val="1"/>
  <p:tag name="ARS_POLL_USEMODELIMITNUMBER" val="1"/>
  <p:tag name="ARS_KEYPADPARA_SECRECYMODE" val="1"/>
  <p:tag name="ARS_RESPONSED" val="1"/>
  <p:tag name="RESPONSEKEYIDLIST" val="1,3,2"/>
  <p:tag name="ARS_PICTRUE_SHOWBYHAND" val="1"/>
  <p:tag name="ARS_SLIDE_DUENO" val="5"/>
  <p:tag name="ARS_SLIDE_PARTICIPANTNUM_MEN" val="5"/>
  <p:tag name="ARS_SLIDE_SUBMITNUM_MEN" val="3"/>
  <p:tag name="ARS_SLIDE_PARTICIPANTNUM" val="5"/>
  <p:tag name="ARS_SLIDE_SUBMITNUM" val="3"/>
  <p:tag name="ARS_SLIDE_CORRECTNUM" val="0"/>
  <p:tag name="ARS_SLIDE_VOTEMEAN" val="10"/>
  <p:tag name="ARS_SLIDE_ISRESPONSED" val="1"/>
  <p:tag name="ARS_ISEXISTCHART" val="Fals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SLIDETITLE_AUTOSET" val="1"/>
  <p:tag name="ARS_SLIDETITLE_AUTOSETTEXT" val="Please make your polling.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Poll"/>
  <p:tag name="ARS_PICTURE_LEFT_BAR" val="0"/>
  <p:tag name="ARS_PICTURE_TOP_BAR" val="0"/>
  <p:tag name="ARS_PICTURE_HEIGHT_BAR" val="0"/>
  <p:tag name="ARS_PICTURE_WIDTH_BAR" val="0"/>
  <p:tag name="ARS_PICTURE_LEFT_COLUMN" val="200"/>
  <p:tag name="ARS_PICTURE_TOP_COLUMN" val="100"/>
  <p:tag name="ARS_PICTURE_HEIGHT_COLUMN" val="400"/>
  <p:tag name="ARS_PICTURE_WIDTH_COLUMN" val="400"/>
  <p:tag name="ARS_PICTURE_LEFT_PIE" val="200"/>
  <p:tag name="ARS_PICTURE_TOP_PIE" val="100"/>
  <p:tag name="ARS_PICTURE_HEIGHT_PIE" val="400"/>
  <p:tag name="ARS_PICTURE_WIDTH_PIE" val="400"/>
  <p:tag name="ARS_CHARTPARA_TYPE" val="ctBarBox"/>
  <p:tag name="ARS_CHARTPARA_DATAFORMAT" val="ltNumberValue"/>
  <p:tag name="ARS_CHARTPARA_SHOWTIME" val="csStop"/>
  <p:tag name="ARS_CHARTPARA_NUMBERDEC" val="0"/>
  <p:tag name="ARS_CHARTPARA_PERCENTDEC" val="1"/>
  <p:tag name="ARS_CHARTPARA_DATAPERCENTBASE" val="crResponse"/>
  <p:tag name="ARS_CHARTPARA_SHOW3D" val="0"/>
  <p:tag name="ARS_RESPONSEPARA_NAMEMODE" val="1"/>
  <p:tag name="ARS_RESPONSEPARA_CANVOTE" val="cvAll"/>
  <p:tag name="ARS_KEYPADPARA_CHECKUID" val="0"/>
  <p:tag name="ARS_KEYPADPARA_SECRECYMODE" val="0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SHOWWINDOW" val="0"/>
  <p:tag name="ARS_CHARTPOINTWIDTH" val="0.5"/>
  <p:tag name="ARS_CHARTSHOWITEMTEXT" val="0"/>
  <p:tag name="ARS_CHARTPARA_TEXTCHARTSPACEORLINE" val="0"/>
  <p:tag name="ARS_CHARTPARA_TEXTCHARTTYPEBYLINE" val="0"/>
  <p:tag name="ARS_CHARTPARA_CHARTVALUEISVOTEDCOUNT" val="0"/>
  <p:tag name="ARS_POLL_CANDIDATESID_0" val="1"/>
  <p:tag name="ARS_POLL_CANDIDATESNAME_0" val="Lily"/>
  <p:tag name="ARS_POLL_CANDIDATESID_1" val="2"/>
  <p:tag name="ARS_POLL_CANDIDATESNAME_1" val="John"/>
  <p:tag name="ARS_POLL_CANDIDATESID_2" val="3"/>
  <p:tag name="ARS_POLL_CANDIDATESNAME_2" val="Smith"/>
  <p:tag name="ARS_POLL_CANDIDATESID_3" val="4"/>
  <p:tag name="ARS_POLL_CANDIDATESNAME_3" val="Mary"/>
  <p:tag name="ARS_POLL_CANDIDATESID_4" val="5"/>
  <p:tag name="ARS_POLL_CANDIDATESNAME_4" val="Tom"/>
  <p:tag name="ARS_POLL_CANDIDATESID_5" val="6"/>
  <p:tag name="ARS_POLL_CANDIDATESNAME_5" val="Rose"/>
  <p:tag name="ARS_POLL_CANDIDATESID_6" val="7"/>
  <p:tag name="ARS_POLL_CANDIDATESNAME_6" val="David"/>
  <p:tag name="ARS_POLL_CANDIDATESID_7" val="8"/>
  <p:tag name="ARS_POLL_CANDIDATESNAME_7" val="Sunny"/>
  <p:tag name="ARS_POLL_CANDIDATESID_8" val="9"/>
  <p:tag name="ARS_POLL_CANDIDATESNAME_8" val="Sarah"/>
  <p:tag name="ARS_POLL_CANDIDATESID_9" val="10"/>
  <p:tag name="ARS_POLL_CANDIDATESNAME_9" val="Mike"/>
  <p:tag name="ARS_POLL_CANDIDATESCOUNT" val="10"/>
  <p:tag name="ARS_POLL_MULTI" val="1"/>
  <p:tag name="ARS_POLL_EFFECTIVEVOTES" val="3"/>
  <p:tag name="ARS_KEYPADPARA_MODIFYMODE" val="1"/>
  <p:tag name="ARS_CHARTCOLOR_0" val="-15552166"/>
  <p:tag name="ARS_CHARTCOLOR_1" val="-62438"/>
  <p:tag name="ARS_CHARTCOLOR_2" val="-141460"/>
  <p:tag name="ARS_CHARTCOLOR_3" val="-16759603"/>
  <p:tag name="ARS_CHARTCOLOR_4" val="-16728643"/>
  <p:tag name="ARS_CHARTCOLOR_5" val="-970509"/>
  <p:tag name="ARS_CHARTCOLOR_6" val="-10040012"/>
  <p:tag name="ARS_CHARTCOLOR_7" val="-6593024"/>
  <p:tag name="ARS_CHARTCOLOR_8" val="-16456731"/>
  <p:tag name="ARS_CHARTCOLOR_9" val="-575355"/>
  <p:tag name="ARS_POLL_USEMODELIMITNUMBER" val="1"/>
  <p:tag name="ARS_POLL_MINSELECTS" val="2"/>
  <p:tag name="ARS_RESPONSED" val="1"/>
  <p:tag name="RESPONSEKEYIDLIST" val="3,2"/>
  <p:tag name="ARS_PICTRUE_SHOWBYHAND" val="1"/>
  <p:tag name="ARS_SLIDE_DUENO" val="5"/>
  <p:tag name="ARS_SLIDE_PARTICIPANTNUM_MEN" val="5"/>
  <p:tag name="ARS_SLIDE_SUBMITNUM_MEN" val="2"/>
  <p:tag name="ARS_SLIDE_PARTICIPANTNUM" val="5"/>
  <p:tag name="ARS_SLIDE_SUBMITNUM" val="2"/>
  <p:tag name="ARS_SLIDE_CORRECTNUM" val="0"/>
  <p:tag name="ARS_SLIDE_VOTEMEAN" val="6"/>
  <p:tag name="ARS_SLIDE_ISRESPONSED" val="1"/>
  <p:tag name="ARS_ISEXISTCHART" val="Fals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SLIDETITLE_AUTOSET" val="1"/>
  <p:tag name="ARS_SLIDETITLE_AUTOSETTEXT" val="Please make your polling.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Poll"/>
  <p:tag name="ARS_PICTURE_LEFT_BAR" val="0"/>
  <p:tag name="ARS_PICTURE_TOP_BAR" val="0"/>
  <p:tag name="ARS_PICTURE_HEIGHT_BAR" val="0"/>
  <p:tag name="ARS_PICTURE_WIDTH_BAR" val="0"/>
  <p:tag name="ARS_PICTURE_LEFT_COLUMN" val="200"/>
  <p:tag name="ARS_PICTURE_TOP_COLUMN" val="100"/>
  <p:tag name="ARS_PICTURE_HEIGHT_COLUMN" val="400"/>
  <p:tag name="ARS_PICTURE_WIDTH_COLUMN" val="400"/>
  <p:tag name="ARS_PICTURE_LEFT_PIE" val="200"/>
  <p:tag name="ARS_PICTURE_TOP_PIE" val="100"/>
  <p:tag name="ARS_PICTURE_HEIGHT_PIE" val="400"/>
  <p:tag name="ARS_PICTURE_WIDTH_PIE" val="400"/>
  <p:tag name="ARS_CHARTPARA_TYPE" val="ctBarBox"/>
  <p:tag name="ARS_CHARTPARA_DATAFORMAT" val="ltNumberValue"/>
  <p:tag name="ARS_CHARTPARA_SHOWTIME" val="csStop"/>
  <p:tag name="ARS_CHARTPARA_NUMBERDEC" val="0"/>
  <p:tag name="ARS_CHARTPARA_PERCENTDEC" val="1"/>
  <p:tag name="ARS_CHARTPARA_DATAPERCENTBASE" val="crResponse"/>
  <p:tag name="ARS_CHARTPARA_SHOW3D" val="0"/>
  <p:tag name="ARS_RESPONSEPARA_NAMEMODE" val="1"/>
  <p:tag name="ARS_RESPONSEPARA_CANVOTE" val="cvAll"/>
  <p:tag name="ARS_KEYPADPARA_MODIFYMODE" val="0"/>
  <p:tag name="ARS_KEYPADPARA_CHECKUID" val="0"/>
  <p:tag name="ARS_KEYPADPARA_SECRECYMODE" val="0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SHOWWINDOW" val="0"/>
  <p:tag name="ARS_CHARTPOINTWIDTH" val="0.5"/>
  <p:tag name="ARS_CHARTSHOWITEMTEXT" val="0"/>
  <p:tag name="ARS_CHARTPARA_TEXTCHARTSPACEORLINE" val="0"/>
  <p:tag name="ARS_CHARTPARA_TEXTCHARTTYPEBYLINE" val="0"/>
  <p:tag name="ARS_CHARTPARA_CHARTVALUEISVOTEDCOUNT" val="0"/>
  <p:tag name="ARS_POLL_CANDIDATESID_0" val="1"/>
  <p:tag name="ARS_POLL_CANDIDATESNAME_0" val="Lily"/>
  <p:tag name="ARS_POLL_CANDIDATESID_1" val="2"/>
  <p:tag name="ARS_POLL_CANDIDATESNAME_1" val="John"/>
  <p:tag name="ARS_POLL_CANDIDATESID_2" val="3"/>
  <p:tag name="ARS_POLL_CANDIDATESNAME_2" val="Smith"/>
  <p:tag name="ARS_POLL_CANDIDATESID_3" val="4"/>
  <p:tag name="ARS_POLL_CANDIDATESNAME_3" val="Mary"/>
  <p:tag name="ARS_POLL_CANDIDATESID_4" val="5"/>
  <p:tag name="ARS_POLL_CANDIDATESNAME_4" val="Tom"/>
  <p:tag name="ARS_POLL_CANDIDATESID_5" val="6"/>
  <p:tag name="ARS_POLL_CANDIDATESNAME_5" val="Rose"/>
  <p:tag name="ARS_POLL_CANDIDATESID_6" val="7"/>
  <p:tag name="ARS_POLL_CANDIDATESNAME_6" val="David"/>
  <p:tag name="ARS_POLL_CANDIDATESID_7" val="8"/>
  <p:tag name="ARS_POLL_CANDIDATESNAME_7" val="Sunny"/>
  <p:tag name="ARS_POLL_CANDIDATESID_8" val="9"/>
  <p:tag name="ARS_POLL_CANDIDATESNAME_8" val="Sarah"/>
  <p:tag name="ARS_POLL_CANDIDATESID_9" val="10"/>
  <p:tag name="ARS_POLL_CANDIDATESNAME_9" val="Mike"/>
  <p:tag name="ARS_POLL_CANDIDATESCOUNT" val="10"/>
  <p:tag name="ARS_POLL_MULTI" val="1"/>
  <p:tag name="ARS_POLL_USEMODELIMITNUMBER" val="1"/>
  <p:tag name="ARS_POLL_EFFECTIVEVOTES" val="3"/>
  <p:tag name="ARS_POLL_MINSELECTS" val="2"/>
  <p:tag name="ARS_CHARTCOLOR_0" val="-15552166"/>
  <p:tag name="ARS_CHARTCOLOR_1" val="-62438"/>
  <p:tag name="ARS_CHARTCOLOR_2" val="-141460"/>
  <p:tag name="ARS_CHARTCOLOR_3" val="-16759603"/>
  <p:tag name="ARS_CHARTCOLOR_4" val="-16728643"/>
  <p:tag name="ARS_CHARTCOLOR_5" val="-970509"/>
  <p:tag name="ARS_CHARTCOLOR_6" val="-10040012"/>
  <p:tag name="ARS_CHARTCOLOR_7" val="-6593024"/>
  <p:tag name="ARS_CHARTCOLOR_8" val="-16456731"/>
  <p:tag name="ARS_CHARTCOLOR_9" val="-575355"/>
  <p:tag name="ARS_SLIDE_DUENO" val="5"/>
  <p:tag name="ARS_SLIDE_PARTICIPANTNUM_MEN" val="5"/>
  <p:tag name="ARS_SLIDE_SUBMITNUM_MEN" val="0"/>
  <p:tag name="ARS_SLIDE_PARTICIPANTNUM" val="5"/>
  <p:tag name="ARS_SLIDE_SUBMITNUM" val="0"/>
  <p:tag name="ARS_SLIDE_CORRECTNUM" val="0"/>
  <p:tag name="ARS_SLIDE_VOTEMEAN" val="0"/>
  <p:tag name="ARS_RESPONSED" val="0"/>
  <p:tag name="ARS_SLIDE_ISRESPONSED" val="0"/>
  <p:tag name="ARS_PICTRUE_SHOWBYHAND" val="0"/>
  <p:tag name="ARS_ISEXISTCHART" val="Fals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SLIDETITLE_AUTOSET" val="1"/>
  <p:tag name="ARS_SLIDETITLE_AUTOSETTEXT" val="Please make your polling.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Poll"/>
  <p:tag name="ARS_PICTURE_LEFT_BAR" val="0"/>
  <p:tag name="ARS_PICTURE_TOP_BAR" val="0"/>
  <p:tag name="ARS_PICTURE_HEIGHT_BAR" val="0"/>
  <p:tag name="ARS_PICTURE_WIDTH_BAR" val="0"/>
  <p:tag name="ARS_PICTURE_LEFT_COLUMN" val="200"/>
  <p:tag name="ARS_PICTURE_TOP_COLUMN" val="100"/>
  <p:tag name="ARS_PICTURE_HEIGHT_COLUMN" val="400"/>
  <p:tag name="ARS_PICTURE_WIDTH_COLUMN" val="400"/>
  <p:tag name="ARS_PICTURE_LEFT_PIE" val="200"/>
  <p:tag name="ARS_PICTURE_TOP_PIE" val="100"/>
  <p:tag name="ARS_PICTURE_HEIGHT_PIE" val="400"/>
  <p:tag name="ARS_PICTURE_WIDTH_PIE" val="400"/>
  <p:tag name="ARS_CHARTPARA_TYPE" val="ctBarBox"/>
  <p:tag name="ARS_CHARTPARA_DATAFORMAT" val="ltNumberValue"/>
  <p:tag name="ARS_CHARTPARA_SHOWTIME" val="csStop"/>
  <p:tag name="ARS_CHARTPARA_NUMBERDEC" val="0"/>
  <p:tag name="ARS_CHARTPARA_PERCENTDEC" val="1"/>
  <p:tag name="ARS_CHARTPARA_DATAPERCENTBASE" val="crResponse"/>
  <p:tag name="ARS_CHARTPARA_SHOW3D" val="0"/>
  <p:tag name="ARS_RESPONSEPARA_NAMEMODE" val="1"/>
  <p:tag name="ARS_RESPONSEPARA_CANVOTE" val="cvAll"/>
  <p:tag name="ARS_KEYPADPARA_MODIFYMODE" val="0"/>
  <p:tag name="ARS_KEYPADPARA_OPTIONMODE" val="0"/>
  <p:tag name="ARS_KEYPADPARA_CHECKUID" val="0"/>
  <p:tag name="ARS_KEYPADPARA_SECRECYMODE" val="0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SHOWWINDOW" val="0"/>
  <p:tag name="ARS_CHARTPOINTWIDTH" val="0.5"/>
  <p:tag name="ARS_CHARTSHOWITEMTEXT" val="0"/>
  <p:tag name="ARS_CHARTPARA_TEXTCHARTSPACEORLINE" val="0"/>
  <p:tag name="ARS_CHARTPARA_TEXTCHARTTYPEBYLINE" val="0"/>
  <p:tag name="ARS_CHARTPARA_CHARTVALUEISVOTEDCOUNT" val="0"/>
  <p:tag name="ARS_POLL_CANDIDATESID_0" val="1"/>
  <p:tag name="ARS_POLL_CANDIDATESNAME_0" val="Lily"/>
  <p:tag name="ARS_POLL_CANDIDATESID_1" val="2"/>
  <p:tag name="ARS_POLL_CANDIDATESNAME_1" val="John"/>
  <p:tag name="ARS_POLL_CANDIDATESID_2" val="3"/>
  <p:tag name="ARS_POLL_CANDIDATESNAME_2" val="Smith"/>
  <p:tag name="ARS_POLL_CANDIDATESID_3" val="4"/>
  <p:tag name="ARS_POLL_CANDIDATESNAME_3" val="Mary"/>
  <p:tag name="ARS_POLL_CANDIDATESID_4" val="5"/>
  <p:tag name="ARS_POLL_CANDIDATESNAME_4" val="Tom"/>
  <p:tag name="ARS_POLL_CANDIDATESID_5" val="6"/>
  <p:tag name="ARS_POLL_CANDIDATESNAME_5" val="Rose"/>
  <p:tag name="ARS_POLL_CANDIDATESID_6" val="7"/>
  <p:tag name="ARS_POLL_CANDIDATESNAME_6" val="David"/>
  <p:tag name="ARS_POLL_CANDIDATESID_7" val="8"/>
  <p:tag name="ARS_POLL_CANDIDATESNAME_7" val="Sunny"/>
  <p:tag name="ARS_POLL_CANDIDATESID_8" val="9"/>
  <p:tag name="ARS_POLL_CANDIDATESNAME_8" val="Sarah"/>
  <p:tag name="ARS_POLL_CANDIDATESID_9" val="10"/>
  <p:tag name="ARS_POLL_CANDIDATESNAME_9" val="Mike"/>
  <p:tag name="ARS_POLL_CANDIDATESID_10" val="11"/>
  <p:tag name="ARS_POLL_CANDIDATESNAME_10" val="Mike2"/>
  <p:tag name="ARS_POLL_CANDIDATESID_11" val="12"/>
  <p:tag name="ARS_POLL_CANDIDATESNAME_11" val="Mike3"/>
  <p:tag name="ARS_POLL_CANDIDATESID_12" val="13"/>
  <p:tag name="ARS_POLL_CANDIDATESNAME_12" val="Mike4"/>
  <p:tag name="ARS_POLL_CANDIDATESID_13" val="14"/>
  <p:tag name="ARS_POLL_CANDIDATESNAME_13" val="Mike5"/>
  <p:tag name="ARS_POLL_CANDIDATESID_14" val="15"/>
  <p:tag name="ARS_POLL_CANDIDATESNAME_14" val="Mike6"/>
  <p:tag name="ARS_POLL_CANDIDATESID_15" val="16"/>
  <p:tag name="ARS_POLL_CANDIDATESNAME_15" val="Mike7"/>
  <p:tag name="ARS_POLL_CANDIDATESID_16" val="17"/>
  <p:tag name="ARS_POLL_CANDIDATESNAME_16" val="Mike8"/>
  <p:tag name="ARS_POLL_CANDIDATESID_17" val="18"/>
  <p:tag name="ARS_POLL_CANDIDATESNAME_17" val="Mike9"/>
  <p:tag name="ARS_POLL_CANDIDATESID_18" val="19"/>
  <p:tag name="ARS_POLL_CANDIDATESNAME_18" val="Mike10"/>
  <p:tag name="ARS_POLL_CANDIDATESID_19" val="20"/>
  <p:tag name="ARS_POLL_CANDIDATESNAME_19" val="Mike11"/>
  <p:tag name="ARS_POLL_CANDIDATESID_20" val="21"/>
  <p:tag name="ARS_POLL_CANDIDATESNAME_20" val="Lily"/>
  <p:tag name="ARS_POLL_CANDIDATESID_21" val="22"/>
  <p:tag name="ARS_POLL_CANDIDATESNAME_21" val="John"/>
  <p:tag name="ARS_POLL_CANDIDATESID_22" val="23"/>
  <p:tag name="ARS_POLL_CANDIDATESNAME_22" val="Smith"/>
  <p:tag name="ARS_POLL_CANDIDATESID_23" val="24"/>
  <p:tag name="ARS_POLL_CANDIDATESNAME_23" val="Mary"/>
  <p:tag name="ARS_POLL_CANDIDATESID_24" val="25"/>
  <p:tag name="ARS_POLL_CANDIDATESNAME_24" val="Tom"/>
  <p:tag name="ARS_POLL_CANDIDATESID_25" val="26"/>
  <p:tag name="ARS_POLL_CANDIDATESNAME_25" val="Rose"/>
  <p:tag name="ARS_POLL_CANDIDATESID_26" val="27"/>
  <p:tag name="ARS_POLL_CANDIDATESNAME_26" val="David"/>
  <p:tag name="ARS_POLL_CANDIDATESID_27" val="28"/>
  <p:tag name="ARS_POLL_CANDIDATESNAME_27" val="Sunny"/>
  <p:tag name="ARS_POLL_CANDIDATESID_28" val="29"/>
  <p:tag name="ARS_POLL_CANDIDATESNAME_28" val="Sarah"/>
  <p:tag name="ARS_POLL_CANDIDATESID_29" val="30"/>
  <p:tag name="ARS_POLL_CANDIDATESNAME_29" val="Mike"/>
  <p:tag name="ARS_POLL_CANDIDATESID_30" val="31"/>
  <p:tag name="ARS_POLL_CANDIDATESNAME_30" val="Mike12"/>
  <p:tag name="ARS_POLL_CANDIDATESID_31" val="32"/>
  <p:tag name="ARS_POLL_CANDIDATESNAME_31" val="Mike13"/>
  <p:tag name="ARS_POLL_CANDIDATESID_32" val="33"/>
  <p:tag name="ARS_POLL_CANDIDATESNAME_32" val="Mike14"/>
  <p:tag name="ARS_POLL_CANDIDATESID_33" val="34"/>
  <p:tag name="ARS_POLL_CANDIDATESNAME_33" val="Mike15"/>
  <p:tag name="ARS_POLL_CANDIDATESID_34" val="35"/>
  <p:tag name="ARS_POLL_CANDIDATESNAME_34" val="Mike16"/>
  <p:tag name="ARS_POLL_CANDIDATESID_35" val="36"/>
  <p:tag name="ARS_POLL_CANDIDATESNAME_35" val="Mike17"/>
  <p:tag name="ARS_POLL_CANDIDATESID_36" val="37"/>
  <p:tag name="ARS_POLL_CANDIDATESNAME_36" val="Mike18"/>
  <p:tag name="ARS_POLL_CANDIDATESID_37" val="38"/>
  <p:tag name="ARS_POLL_CANDIDATESNAME_37" val="Mike19"/>
  <p:tag name="ARS_POLL_CANDIDATESID_38" val="39"/>
  <p:tag name="ARS_POLL_CANDIDATESNAME_38" val="Mike20"/>
  <p:tag name="ARS_POLL_CANDIDATESID_39" val="40"/>
  <p:tag name="ARS_POLL_CANDIDATESNAME_39" val="Mike21"/>
  <p:tag name="ARS_POLL_CANDIDATESID_40" val="41"/>
  <p:tag name="ARS_POLL_CANDIDATESNAME_40" val="Lily"/>
  <p:tag name="ARS_POLL_CANDIDATESID_41" val="42"/>
  <p:tag name="ARS_POLL_CANDIDATESNAME_41" val="John"/>
  <p:tag name="ARS_POLL_CANDIDATESID_42" val="43"/>
  <p:tag name="ARS_POLL_CANDIDATESNAME_42" val="Smith"/>
  <p:tag name="ARS_POLL_CANDIDATESID_43" val="44"/>
  <p:tag name="ARS_POLL_CANDIDATESNAME_43" val="Mary"/>
  <p:tag name="ARS_POLL_CANDIDATESID_44" val="45"/>
  <p:tag name="ARS_POLL_CANDIDATESNAME_44" val="Tom"/>
  <p:tag name="ARS_POLL_CANDIDATESID_45" val="46"/>
  <p:tag name="ARS_POLL_CANDIDATESNAME_45" val="Rose"/>
  <p:tag name="ARS_POLL_CANDIDATESID_46" val="47"/>
  <p:tag name="ARS_POLL_CANDIDATESNAME_46" val="David"/>
  <p:tag name="ARS_POLL_CANDIDATESID_47" val="48"/>
  <p:tag name="ARS_POLL_CANDIDATESNAME_47" val="Sunny"/>
  <p:tag name="ARS_POLL_CANDIDATESID_48" val="49"/>
  <p:tag name="ARS_POLL_CANDIDATESNAME_48" val="Sarah"/>
  <p:tag name="ARS_POLL_CANDIDATESID_49" val="50"/>
  <p:tag name="ARS_POLL_CANDIDATESNAME_49" val="Mike"/>
  <p:tag name="ARS_POLL_CANDIDATESID_50" val="51"/>
  <p:tag name="ARS_POLL_CANDIDATESNAME_50" val="Mike22"/>
  <p:tag name="ARS_POLL_CANDIDATESID_51" val="52"/>
  <p:tag name="ARS_POLL_CANDIDATESNAME_51" val="Mike23"/>
  <p:tag name="ARS_POLL_CANDIDATESID_52" val="53"/>
  <p:tag name="ARS_POLL_CANDIDATESNAME_52" val="Mike24"/>
  <p:tag name="ARS_POLL_CANDIDATESID_53" val="54"/>
  <p:tag name="ARS_POLL_CANDIDATESNAME_53" val="Mike25"/>
  <p:tag name="ARS_POLL_CANDIDATESID_54" val="55"/>
  <p:tag name="ARS_POLL_CANDIDATESNAME_54" val="Mike26"/>
  <p:tag name="ARS_POLL_CANDIDATESID_55" val="56"/>
  <p:tag name="ARS_POLL_CANDIDATESNAME_55" val="Mike27"/>
  <p:tag name="ARS_POLL_CANDIDATESID_56" val="57"/>
  <p:tag name="ARS_POLL_CANDIDATESNAME_56" val="Mike28"/>
  <p:tag name="ARS_POLL_CANDIDATESID_57" val="58"/>
  <p:tag name="ARS_POLL_CANDIDATESNAME_57" val="Mike29"/>
  <p:tag name="ARS_POLL_CANDIDATESID_58" val="59"/>
  <p:tag name="ARS_POLL_CANDIDATESNAME_58" val="Mike30"/>
  <p:tag name="ARS_POLL_CANDIDATESID_59" val="60"/>
  <p:tag name="ARS_POLL_CANDIDATESNAME_59" val="Mike31"/>
  <p:tag name="ARS_POLL_CANDIDATESID_60" val="61"/>
  <p:tag name="ARS_POLL_CANDIDATESNAME_60" val="Lily"/>
  <p:tag name="ARS_POLL_CANDIDATESID_61" val="62"/>
  <p:tag name="ARS_POLL_CANDIDATESNAME_61" val="John"/>
  <p:tag name="ARS_POLL_CANDIDATESID_62" val="63"/>
  <p:tag name="ARS_POLL_CANDIDATESNAME_62" val="Smith"/>
  <p:tag name="ARS_POLL_CANDIDATESID_63" val="64"/>
  <p:tag name="ARS_POLL_CANDIDATESNAME_63" val="Mary"/>
  <p:tag name="ARS_POLL_CANDIDATESID_64" val="65"/>
  <p:tag name="ARS_POLL_CANDIDATESNAME_64" val="Tom"/>
  <p:tag name="ARS_POLL_CANDIDATESID_65" val="66"/>
  <p:tag name="ARS_POLL_CANDIDATESNAME_65" val="Rose"/>
  <p:tag name="ARS_POLL_CANDIDATESID_66" val="67"/>
  <p:tag name="ARS_POLL_CANDIDATESNAME_66" val="David"/>
  <p:tag name="ARS_POLL_CANDIDATESID_67" val="68"/>
  <p:tag name="ARS_POLL_CANDIDATESNAME_67" val="Sunny"/>
  <p:tag name="ARS_POLL_CANDIDATESID_68" val="69"/>
  <p:tag name="ARS_POLL_CANDIDATESNAME_68" val="Sarah"/>
  <p:tag name="ARS_POLL_CANDIDATESID_69" val="70"/>
  <p:tag name="ARS_POLL_CANDIDATESNAME_69" val="Mike"/>
  <p:tag name="ARS_POLL_CANDIDATESID_70" val="71"/>
  <p:tag name="ARS_POLL_CANDIDATESNAME_70" val="Mike12"/>
  <p:tag name="ARS_POLL_CANDIDATESID_71" val="72"/>
  <p:tag name="ARS_POLL_CANDIDATESNAME_71" val="Mike13"/>
  <p:tag name="ARS_POLL_CANDIDATESID_72" val="73"/>
  <p:tag name="ARS_POLL_CANDIDATESNAME_72" val="Mike14"/>
  <p:tag name="ARS_POLL_CANDIDATESID_73" val="74"/>
  <p:tag name="ARS_POLL_CANDIDATESNAME_73" val="Mike15"/>
  <p:tag name="ARS_POLL_CANDIDATESID_74" val="75"/>
  <p:tag name="ARS_POLL_CANDIDATESNAME_74" val="Mike16"/>
  <p:tag name="ARS_POLL_CANDIDATESID_75" val="76"/>
  <p:tag name="ARS_POLL_CANDIDATESNAME_75" val="Mike17"/>
  <p:tag name="ARS_POLL_CANDIDATESID_76" val="77"/>
  <p:tag name="ARS_POLL_CANDIDATESNAME_76" val="Mike18"/>
  <p:tag name="ARS_POLL_CANDIDATESID_77" val="78"/>
  <p:tag name="ARS_POLL_CANDIDATESNAME_77" val="Mike19"/>
  <p:tag name="ARS_POLL_CANDIDATESID_78" val="79"/>
  <p:tag name="ARS_POLL_CANDIDATESNAME_78" val="Mike20"/>
  <p:tag name="ARS_POLL_CANDIDATESID_79" val="80"/>
  <p:tag name="ARS_POLL_CANDIDATESNAME_79" val="Mike21"/>
  <p:tag name="ARS_POLL_CANDIDATESID_80" val="81"/>
  <p:tag name="ARS_POLL_CANDIDATESNAME_80" val="Lily"/>
  <p:tag name="ARS_POLL_CANDIDATESID_81" val="82"/>
  <p:tag name="ARS_POLL_CANDIDATESNAME_81" val="John"/>
  <p:tag name="ARS_POLL_CANDIDATESID_82" val="83"/>
  <p:tag name="ARS_POLL_CANDIDATESNAME_82" val="Smith"/>
  <p:tag name="ARS_POLL_CANDIDATESID_83" val="84"/>
  <p:tag name="ARS_POLL_CANDIDATESNAME_83" val="Mary"/>
  <p:tag name="ARS_POLL_CANDIDATESID_84" val="85"/>
  <p:tag name="ARS_POLL_CANDIDATESNAME_84" val="Tom"/>
  <p:tag name="ARS_POLL_CANDIDATESID_85" val="86"/>
  <p:tag name="ARS_POLL_CANDIDATESNAME_85" val="Rose"/>
  <p:tag name="ARS_POLL_CANDIDATESID_86" val="87"/>
  <p:tag name="ARS_POLL_CANDIDATESNAME_86" val="David"/>
  <p:tag name="ARS_POLL_CANDIDATESID_87" val="88"/>
  <p:tag name="ARS_POLL_CANDIDATESNAME_87" val="Sunny"/>
  <p:tag name="ARS_POLL_CANDIDATESID_88" val="89"/>
  <p:tag name="ARS_POLL_CANDIDATESNAME_88" val="Sarah"/>
  <p:tag name="ARS_POLL_CANDIDATESID_89" val="90"/>
  <p:tag name="ARS_POLL_CANDIDATESNAME_89" val="Mike"/>
  <p:tag name="ARS_POLL_CANDIDATESID_90" val="91"/>
  <p:tag name="ARS_POLL_CANDIDATESNAME_90" val="Mike22"/>
  <p:tag name="ARS_POLL_CANDIDATESID_91" val="92"/>
  <p:tag name="ARS_POLL_CANDIDATESNAME_91" val="Mike23"/>
  <p:tag name="ARS_POLL_CANDIDATESID_92" val="93"/>
  <p:tag name="ARS_POLL_CANDIDATESNAME_92" val="Mike24"/>
  <p:tag name="ARS_POLL_CANDIDATESID_93" val="94"/>
  <p:tag name="ARS_POLL_CANDIDATESNAME_93" val="Mike25"/>
  <p:tag name="ARS_POLL_CANDIDATESID_94" val="95"/>
  <p:tag name="ARS_POLL_CANDIDATESNAME_94" val="Mike26"/>
  <p:tag name="ARS_POLL_CANDIDATESID_95" val="96"/>
  <p:tag name="ARS_POLL_CANDIDATESNAME_95" val="Mike27"/>
  <p:tag name="ARS_POLL_CANDIDATESID_96" val="97"/>
  <p:tag name="ARS_POLL_CANDIDATESNAME_96" val="Mike28"/>
  <p:tag name="ARS_POLL_CANDIDATESID_97" val="98"/>
  <p:tag name="ARS_POLL_CANDIDATESNAME_97" val="Mike29"/>
  <p:tag name="ARS_POLL_CANDIDATESID_98" val="99"/>
  <p:tag name="ARS_POLL_CANDIDATESNAME_98" val="Mike30"/>
  <p:tag name="ARS_POLL_CANDIDATESID_99" val="100"/>
  <p:tag name="ARS_POLL_CANDIDATESNAME_99" val="Mike31"/>
  <p:tag name="ARS_POLL_CANDIDATESID_100" val="101"/>
  <p:tag name="ARS_POLL_CANDIDATESNAME_100" val="Lily"/>
  <p:tag name="ARS_POLL_CANDIDATESID_101" val="102"/>
  <p:tag name="ARS_POLL_CANDIDATESNAME_101" val="John"/>
  <p:tag name="ARS_POLL_CANDIDATESID_102" val="103"/>
  <p:tag name="ARS_POLL_CANDIDATESNAME_102" val="Smith"/>
  <p:tag name="ARS_POLL_CANDIDATESID_103" val="104"/>
  <p:tag name="ARS_POLL_CANDIDATESNAME_103" val="Mary"/>
  <p:tag name="ARS_POLL_CANDIDATESID_104" val="105"/>
  <p:tag name="ARS_POLL_CANDIDATESNAME_104" val="Tom"/>
  <p:tag name="ARS_POLL_CANDIDATESID_105" val="106"/>
  <p:tag name="ARS_POLL_CANDIDATESNAME_105" val="Rose"/>
  <p:tag name="ARS_POLL_CANDIDATESID_106" val="107"/>
  <p:tag name="ARS_POLL_CANDIDATESNAME_106" val="David"/>
  <p:tag name="ARS_POLL_CANDIDATESID_107" val="108"/>
  <p:tag name="ARS_POLL_CANDIDATESNAME_107" val="Sunny"/>
  <p:tag name="ARS_POLL_CANDIDATESID_108" val="109"/>
  <p:tag name="ARS_POLL_CANDIDATESNAME_108" val="Sarah"/>
  <p:tag name="ARS_POLL_CANDIDATESID_109" val="110"/>
  <p:tag name="ARS_POLL_CANDIDATESNAME_109" val="Mike"/>
  <p:tag name="ARS_POLL_CANDIDATESID_110" val="111"/>
  <p:tag name="ARS_POLL_CANDIDATESNAME_110" val="Mike32"/>
  <p:tag name="ARS_POLL_CANDIDATESID_111" val="112"/>
  <p:tag name="ARS_POLL_CANDIDATESNAME_111" val="Mike33"/>
  <p:tag name="ARS_POLL_CANDIDATESID_112" val="113"/>
  <p:tag name="ARS_POLL_CANDIDATESNAME_112" val="Mike34"/>
  <p:tag name="ARS_POLL_CANDIDATESID_113" val="114"/>
  <p:tag name="ARS_POLL_CANDIDATESNAME_113" val="Mike35"/>
  <p:tag name="ARS_POLL_CANDIDATESID_114" val="115"/>
  <p:tag name="ARS_POLL_CANDIDATESNAME_114" val="Mike36"/>
  <p:tag name="ARS_POLL_CANDIDATESID_115" val="116"/>
  <p:tag name="ARS_POLL_CANDIDATESNAME_115" val="Mike37"/>
  <p:tag name="ARS_POLL_CANDIDATESID_116" val="117"/>
  <p:tag name="ARS_POLL_CANDIDATESNAME_116" val="Mike38"/>
  <p:tag name="ARS_POLL_CANDIDATESID_117" val="118"/>
  <p:tag name="ARS_POLL_CANDIDATESNAME_117" val="Mike39"/>
  <p:tag name="ARS_POLL_CANDIDATESID_118" val="119"/>
  <p:tag name="ARS_POLL_CANDIDATESNAME_118" val="Mike40"/>
  <p:tag name="ARS_POLL_CANDIDATESID_119" val="120"/>
  <p:tag name="ARS_POLL_CANDIDATESNAME_119" val="Mike41"/>
  <p:tag name="ARS_POLL_CANDIDATESID_120" val="121"/>
  <p:tag name="ARS_POLL_CANDIDATESNAME_120" val="Lily"/>
  <p:tag name="ARS_POLL_CANDIDATESID_121" val="122"/>
  <p:tag name="ARS_POLL_CANDIDATESNAME_121" val="John"/>
  <p:tag name="ARS_POLL_CANDIDATESID_122" val="123"/>
  <p:tag name="ARS_POLL_CANDIDATESNAME_122" val="Smith"/>
  <p:tag name="ARS_POLL_CANDIDATESID_123" val="124"/>
  <p:tag name="ARS_POLL_CANDIDATESNAME_123" val="Mary"/>
  <p:tag name="ARS_POLL_CANDIDATESID_124" val="125"/>
  <p:tag name="ARS_POLL_CANDIDATESNAME_124" val="Tom"/>
  <p:tag name="ARS_POLL_CANDIDATESID_125" val="126"/>
  <p:tag name="ARS_POLL_CANDIDATESNAME_125" val="Rose"/>
  <p:tag name="ARS_POLL_CANDIDATESID_126" val="127"/>
  <p:tag name="ARS_POLL_CANDIDATESNAME_126" val="David"/>
  <p:tag name="ARS_POLL_CANDIDATESID_127" val="128"/>
  <p:tag name="ARS_POLL_CANDIDATESNAME_127" val="Sunny"/>
  <p:tag name="ARS_POLL_CANDIDATESID_128" val="129"/>
  <p:tag name="ARS_POLL_CANDIDATESNAME_128" val="Sarah"/>
  <p:tag name="ARS_POLL_CANDIDATESID_129" val="130"/>
  <p:tag name="ARS_POLL_CANDIDATESNAME_129" val="Mike"/>
  <p:tag name="ARS_POLL_CANDIDATESID_130" val="131"/>
  <p:tag name="ARS_POLL_CANDIDATESNAME_130" val="Mike22"/>
  <p:tag name="ARS_POLL_CANDIDATESID_131" val="132"/>
  <p:tag name="ARS_POLL_CANDIDATESNAME_131" val="Mike23"/>
  <p:tag name="ARS_POLL_CANDIDATESID_132" val="133"/>
  <p:tag name="ARS_POLL_CANDIDATESNAME_132" val="Mike24"/>
  <p:tag name="ARS_POLL_CANDIDATESID_133" val="134"/>
  <p:tag name="ARS_POLL_CANDIDATESNAME_133" val="Mike25"/>
  <p:tag name="ARS_POLL_CANDIDATESID_134" val="135"/>
  <p:tag name="ARS_POLL_CANDIDATESNAME_134" val="Mike26"/>
  <p:tag name="ARS_POLL_CANDIDATESID_135" val="136"/>
  <p:tag name="ARS_POLL_CANDIDATESNAME_135" val="Mike27"/>
  <p:tag name="ARS_POLL_CANDIDATESID_136" val="137"/>
  <p:tag name="ARS_POLL_CANDIDATESNAME_136" val="Mike28"/>
  <p:tag name="ARS_POLL_CANDIDATESID_137" val="138"/>
  <p:tag name="ARS_POLL_CANDIDATESNAME_137" val="Mike29"/>
  <p:tag name="ARS_POLL_CANDIDATESID_138" val="139"/>
  <p:tag name="ARS_POLL_CANDIDATESNAME_138" val="Mike30"/>
  <p:tag name="ARS_POLL_CANDIDATESID_139" val="140"/>
  <p:tag name="ARS_POLL_CANDIDATESNAME_139" val="Mike31"/>
  <p:tag name="ARS_POLL_CANDIDATESID_140" val="141"/>
  <p:tag name="ARS_POLL_CANDIDATESNAME_140" val="Lily"/>
  <p:tag name="ARS_POLL_CANDIDATESID_141" val="142"/>
  <p:tag name="ARS_POLL_CANDIDATESNAME_141" val="John"/>
  <p:tag name="ARS_POLL_CANDIDATESID_142" val="143"/>
  <p:tag name="ARS_POLL_CANDIDATESNAME_142" val="Smith"/>
  <p:tag name="ARS_POLL_CANDIDATESID_143" val="144"/>
  <p:tag name="ARS_POLL_CANDIDATESNAME_143" val="Mary"/>
  <p:tag name="ARS_POLL_CANDIDATESID_144" val="145"/>
  <p:tag name="ARS_POLL_CANDIDATESNAME_144" val="Tom"/>
  <p:tag name="ARS_POLL_CANDIDATESID_145" val="146"/>
  <p:tag name="ARS_POLL_CANDIDATESNAME_145" val="Rose"/>
  <p:tag name="ARS_POLL_CANDIDATESID_146" val="147"/>
  <p:tag name="ARS_POLL_CANDIDATESNAME_146" val="David"/>
  <p:tag name="ARS_POLL_CANDIDATESID_147" val="148"/>
  <p:tag name="ARS_POLL_CANDIDATESNAME_147" val="Sunny"/>
  <p:tag name="ARS_POLL_CANDIDATESID_148" val="149"/>
  <p:tag name="ARS_POLL_CANDIDATESNAME_148" val="Sarah"/>
  <p:tag name="ARS_POLL_CANDIDATESID_149" val="150"/>
  <p:tag name="ARS_POLL_CANDIDATESNAME_149" val="Mike"/>
  <p:tag name="ARS_POLL_CANDIDATESID_150" val="151"/>
  <p:tag name="ARS_POLL_CANDIDATESNAME_150" val="Mike32"/>
  <p:tag name="ARS_POLL_CANDIDATESID_151" val="152"/>
  <p:tag name="ARS_POLL_CANDIDATESNAME_151" val="Mike33"/>
  <p:tag name="ARS_POLL_CANDIDATESID_152" val="153"/>
  <p:tag name="ARS_POLL_CANDIDATESNAME_152" val="Mike34"/>
  <p:tag name="ARS_POLL_CANDIDATESID_153" val="154"/>
  <p:tag name="ARS_POLL_CANDIDATESNAME_153" val="Mike35"/>
  <p:tag name="ARS_POLL_CANDIDATESID_154" val="155"/>
  <p:tag name="ARS_POLL_CANDIDATESNAME_154" val="Mike36"/>
  <p:tag name="ARS_POLL_CANDIDATESID_155" val="156"/>
  <p:tag name="ARS_POLL_CANDIDATESNAME_155" val="Mike37"/>
  <p:tag name="ARS_POLL_CANDIDATESID_156" val="157"/>
  <p:tag name="ARS_POLL_CANDIDATESNAME_156" val="Mike38"/>
  <p:tag name="ARS_POLL_CANDIDATESID_157" val="158"/>
  <p:tag name="ARS_POLL_CANDIDATESNAME_157" val="Mike39"/>
  <p:tag name="ARS_POLL_CANDIDATESID_158" val="159"/>
  <p:tag name="ARS_POLL_CANDIDATESNAME_158" val="Mike40"/>
  <p:tag name="ARS_POLL_CANDIDATESID_159" val="160"/>
  <p:tag name="ARS_POLL_CANDIDATESNAME_159" val="Mike41"/>
  <p:tag name="ARS_POLL_CANDIDATESID_160" val="161"/>
  <p:tag name="ARS_POLL_CANDIDATESNAME_160" val="Lily"/>
  <p:tag name="ARS_POLL_CANDIDATESID_161" val="162"/>
  <p:tag name="ARS_POLL_CANDIDATESNAME_161" val="John"/>
  <p:tag name="ARS_POLL_CANDIDATESID_162" val="163"/>
  <p:tag name="ARS_POLL_CANDIDATESNAME_162" val="Smith"/>
  <p:tag name="ARS_POLL_CANDIDATESID_163" val="164"/>
  <p:tag name="ARS_POLL_CANDIDATESNAME_163" val="Mary"/>
  <p:tag name="ARS_POLL_CANDIDATESID_164" val="165"/>
  <p:tag name="ARS_POLL_CANDIDATESNAME_164" val="Tom"/>
  <p:tag name="ARS_POLL_CANDIDATESID_165" val="166"/>
  <p:tag name="ARS_POLL_CANDIDATESNAME_165" val="Rose"/>
  <p:tag name="ARS_POLL_CANDIDATESID_166" val="167"/>
  <p:tag name="ARS_POLL_CANDIDATESNAME_166" val="David"/>
  <p:tag name="ARS_POLL_CANDIDATESID_167" val="168"/>
  <p:tag name="ARS_POLL_CANDIDATESNAME_167" val="Sunny"/>
  <p:tag name="ARS_POLL_CANDIDATESID_168" val="169"/>
  <p:tag name="ARS_POLL_CANDIDATESNAME_168" val="Sarah"/>
  <p:tag name="ARS_POLL_CANDIDATESID_169" val="170"/>
  <p:tag name="ARS_POLL_CANDIDATESNAME_169" val="Mike"/>
  <p:tag name="ARS_POLL_CANDIDATESID_170" val="171"/>
  <p:tag name="ARS_POLL_CANDIDATESNAME_170" val="Mike42"/>
  <p:tag name="ARS_POLL_CANDIDATESID_171" val="172"/>
  <p:tag name="ARS_POLL_CANDIDATESNAME_171" val="Mike43"/>
  <p:tag name="ARS_POLL_CANDIDATESID_172" val="173"/>
  <p:tag name="ARS_POLL_CANDIDATESNAME_172" val="Mike44"/>
  <p:tag name="ARS_POLL_CANDIDATESID_173" val="174"/>
  <p:tag name="ARS_POLL_CANDIDATESNAME_173" val="Mike45"/>
  <p:tag name="ARS_POLL_CANDIDATESID_174" val="175"/>
  <p:tag name="ARS_POLL_CANDIDATESNAME_174" val="Mike46"/>
  <p:tag name="ARS_POLL_CANDIDATESID_175" val="176"/>
  <p:tag name="ARS_POLL_CANDIDATESNAME_175" val="Mike47"/>
  <p:tag name="ARS_POLL_CANDIDATESID_176" val="177"/>
  <p:tag name="ARS_POLL_CANDIDATESNAME_176" val="Mike48"/>
  <p:tag name="ARS_POLL_CANDIDATESID_177" val="178"/>
  <p:tag name="ARS_POLL_CANDIDATESNAME_177" val="Mike49"/>
  <p:tag name="ARS_POLL_CANDIDATESID_178" val="179"/>
  <p:tag name="ARS_POLL_CANDIDATESNAME_178" val="Mike50"/>
  <p:tag name="ARS_POLL_CANDIDATESID_179" val="180"/>
  <p:tag name="ARS_POLL_CANDIDATESNAME_179" val="Mike51"/>
  <p:tag name="ARS_POLL_CANDIDATESID_180" val="181"/>
  <p:tag name="ARS_POLL_CANDIDATESNAME_180" val="Lily"/>
  <p:tag name="ARS_POLL_CANDIDATESID_181" val="182"/>
  <p:tag name="ARS_POLL_CANDIDATESNAME_181" val="John"/>
  <p:tag name="ARS_POLL_CANDIDATESID_182" val="183"/>
  <p:tag name="ARS_POLL_CANDIDATESNAME_182" val="Smith"/>
  <p:tag name="ARS_POLL_CANDIDATESID_183" val="184"/>
  <p:tag name="ARS_POLL_CANDIDATESNAME_183" val="Mary"/>
  <p:tag name="ARS_POLL_CANDIDATESID_184" val="185"/>
  <p:tag name="ARS_POLL_CANDIDATESNAME_184" val="Tom"/>
  <p:tag name="ARS_POLL_CANDIDATESID_185" val="186"/>
  <p:tag name="ARS_POLL_CANDIDATESNAME_185" val="Rose"/>
  <p:tag name="ARS_POLL_CANDIDATESID_186" val="187"/>
  <p:tag name="ARS_POLL_CANDIDATESNAME_186" val="David"/>
  <p:tag name="ARS_POLL_CANDIDATESID_187" val="188"/>
  <p:tag name="ARS_POLL_CANDIDATESNAME_187" val="Sunny"/>
  <p:tag name="ARS_POLL_CANDIDATESID_188" val="189"/>
  <p:tag name="ARS_POLL_CANDIDATESNAME_188" val="Sarah"/>
  <p:tag name="ARS_POLL_CANDIDATESID_189" val="190"/>
  <p:tag name="ARS_POLL_CANDIDATESNAME_189" val="Mike"/>
  <p:tag name="ARS_POLL_CANDIDATESID_190" val="191"/>
  <p:tag name="ARS_POLL_CANDIDATESNAME_190" val="Mike32"/>
  <p:tag name="ARS_POLL_CANDIDATESID_191" val="192"/>
  <p:tag name="ARS_POLL_CANDIDATESNAME_191" val="Mike33"/>
  <p:tag name="ARS_POLL_CANDIDATESID_192" val="193"/>
  <p:tag name="ARS_POLL_CANDIDATESNAME_192" val="Mike34"/>
  <p:tag name="ARS_POLL_CANDIDATESID_193" val="194"/>
  <p:tag name="ARS_POLL_CANDIDATESNAME_193" val="Mike35"/>
  <p:tag name="ARS_POLL_CANDIDATESID_194" val="195"/>
  <p:tag name="ARS_POLL_CANDIDATESNAME_194" val="Mike36"/>
  <p:tag name="ARS_POLL_CANDIDATESID_195" val="196"/>
  <p:tag name="ARS_POLL_CANDIDATESNAME_195" val="Mike37"/>
  <p:tag name="ARS_POLL_CANDIDATESID_196" val="197"/>
  <p:tag name="ARS_POLL_CANDIDATESNAME_196" val="Mike38"/>
  <p:tag name="ARS_POLL_CANDIDATESID_197" val="198"/>
  <p:tag name="ARS_POLL_CANDIDATESNAME_197" val="Mike39"/>
  <p:tag name="ARS_POLL_CANDIDATESID_198" val="199"/>
  <p:tag name="ARS_POLL_CANDIDATESNAME_198" val="Mike40"/>
  <p:tag name="ARS_POLL_CANDIDATESID_199" val="200"/>
  <p:tag name="ARS_POLL_CANDIDATESNAME_199" val="Mike41"/>
  <p:tag name="ARS_POLL_CANDIDATESID_200" val="201"/>
  <p:tag name="ARS_POLL_CANDIDATESNAME_200" val="Jack1"/>
  <p:tag name="ARS_POLL_CANDIDATESID_201" val="202"/>
  <p:tag name="ARS_POLL_CANDIDATESNAME_201" val="Jack2"/>
  <p:tag name="ARS_POLL_CANDIDATESID_202" val="203"/>
  <p:tag name="ARS_POLL_CANDIDATESNAME_202" val="Jack3"/>
  <p:tag name="ARS_POLL_CANDIDATESID_203" val="204"/>
  <p:tag name="ARS_POLL_CANDIDATESNAME_203" val="Jack4"/>
  <p:tag name="ARS_POLL_CANDIDATESID_204" val="205"/>
  <p:tag name="ARS_POLL_CANDIDATESNAME_204" val="Jack5"/>
  <p:tag name="ARS_POLL_CANDIDATESID_205" val="206"/>
  <p:tag name="ARS_POLL_CANDIDATESNAME_205" val="Jack6"/>
  <p:tag name="ARS_POLL_CANDIDATESID_206" val="207"/>
  <p:tag name="ARS_POLL_CANDIDATESNAME_206" val="Jack7"/>
  <p:tag name="ARS_POLL_CANDIDATESID_207" val="208"/>
  <p:tag name="ARS_POLL_CANDIDATESNAME_207" val="Jack8"/>
  <p:tag name="ARS_POLL_CANDIDATESID_208" val="209"/>
  <p:tag name="ARS_POLL_CANDIDATESNAME_208" val="Jack9"/>
  <p:tag name="ARS_POLL_CANDIDATESID_209" val="210"/>
  <p:tag name="ARS_POLL_CANDIDATESNAME_209" val="Jack10"/>
  <p:tag name="ARS_POLL_CANDIDATESID_210" val="211"/>
  <p:tag name="ARS_POLL_CANDIDATESNAME_210" val="Jack11"/>
  <p:tag name="ARS_POLL_CANDIDATESID_211" val="212"/>
  <p:tag name="ARS_POLL_CANDIDATESNAME_211" val="Jack12"/>
  <p:tag name="ARS_POLL_CANDIDATESID_212" val="213"/>
  <p:tag name="ARS_POLL_CANDIDATESNAME_212" val="Jack13"/>
  <p:tag name="ARS_POLL_CANDIDATESID_213" val="214"/>
  <p:tag name="ARS_POLL_CANDIDATESNAME_213" val="Jack14"/>
  <p:tag name="ARS_POLL_CANDIDATESID_214" val="215"/>
  <p:tag name="ARS_POLL_CANDIDATESNAME_214" val="Jack15"/>
  <p:tag name="ARS_POLL_CANDIDATESID_215" val="216"/>
  <p:tag name="ARS_POLL_CANDIDATESNAME_215" val="Jack16"/>
  <p:tag name="ARS_POLL_CANDIDATESID_216" val="217"/>
  <p:tag name="ARS_POLL_CANDIDATESNAME_216" val="Jack17"/>
  <p:tag name="ARS_POLL_CANDIDATESID_217" val="218"/>
  <p:tag name="ARS_POLL_CANDIDATESNAME_217" val="Jack18"/>
  <p:tag name="ARS_POLL_CANDIDATESID_218" val="219"/>
  <p:tag name="ARS_POLL_CANDIDATESNAME_218" val="Jack19"/>
  <p:tag name="ARS_POLL_CANDIDATESID_219" val="220"/>
  <p:tag name="ARS_POLL_CANDIDATESNAME_219" val="Jack20"/>
  <p:tag name="ARS_POLL_CANDIDATESID_220" val="221"/>
  <p:tag name="ARS_POLL_CANDIDATESNAME_220" val="Jack21"/>
  <p:tag name="ARS_POLL_CANDIDATESID_221" val="222"/>
  <p:tag name="ARS_POLL_CANDIDATESNAME_221" val="Jack22"/>
  <p:tag name="ARS_POLL_CANDIDATESID_222" val="223"/>
  <p:tag name="ARS_POLL_CANDIDATESNAME_222" val="Jack23"/>
  <p:tag name="ARS_POLL_CANDIDATESID_223" val="224"/>
  <p:tag name="ARS_POLL_CANDIDATESNAME_223" val="Jack24"/>
  <p:tag name="ARS_POLL_CANDIDATESID_224" val="225"/>
  <p:tag name="ARS_POLL_CANDIDATESNAME_224" val="Jack25"/>
  <p:tag name="ARS_POLL_CANDIDATESID_225" val="226"/>
  <p:tag name="ARS_POLL_CANDIDATESNAME_225" val="Jack26"/>
  <p:tag name="ARS_POLL_CANDIDATESID_226" val="227"/>
  <p:tag name="ARS_POLL_CANDIDATESNAME_226" val="Jack27"/>
  <p:tag name="ARS_POLL_CANDIDATESID_227" val="228"/>
  <p:tag name="ARS_POLL_CANDIDATESNAME_227" val="Jack28"/>
  <p:tag name="ARS_POLL_CANDIDATESID_228" val="229"/>
  <p:tag name="ARS_POLL_CANDIDATESNAME_228" val="Jack29"/>
  <p:tag name="ARS_POLL_CANDIDATESID_229" val="230"/>
  <p:tag name="ARS_POLL_CANDIDATESNAME_229" val="Jack30"/>
  <p:tag name="ARS_POLL_CANDIDATESID_230" val="231"/>
  <p:tag name="ARS_POLL_CANDIDATESNAME_230" val="Jack31"/>
  <p:tag name="ARS_POLL_CANDIDATESID_231" val="232"/>
  <p:tag name="ARS_POLL_CANDIDATESNAME_231" val="Jack32"/>
  <p:tag name="ARS_POLL_CANDIDATESID_232" val="233"/>
  <p:tag name="ARS_POLL_CANDIDATESNAME_232" val="Jack33"/>
  <p:tag name="ARS_POLL_CANDIDATESID_233" val="234"/>
  <p:tag name="ARS_POLL_CANDIDATESNAME_233" val="Jack34"/>
  <p:tag name="ARS_POLL_CANDIDATESID_234" val="235"/>
  <p:tag name="ARS_POLL_CANDIDATESNAME_234" val="Jack35"/>
  <p:tag name="ARS_POLL_CANDIDATESID_235" val="236"/>
  <p:tag name="ARS_POLL_CANDIDATESNAME_235" val="Jack36"/>
  <p:tag name="ARS_POLL_CANDIDATESID_236" val="237"/>
  <p:tag name="ARS_POLL_CANDIDATESNAME_236" val="Jack37"/>
  <p:tag name="ARS_POLL_CANDIDATESID_237" val="238"/>
  <p:tag name="ARS_POLL_CANDIDATESNAME_237" val="Jack38"/>
  <p:tag name="ARS_POLL_CANDIDATESID_238" val="239"/>
  <p:tag name="ARS_POLL_CANDIDATESNAME_238" val="Jack39"/>
  <p:tag name="ARS_POLL_CANDIDATESID_239" val="240"/>
  <p:tag name="ARS_POLL_CANDIDATESNAME_239" val="Jack40"/>
  <p:tag name="ARS_POLL_CANDIDATESID_240" val="241"/>
  <p:tag name="ARS_POLL_CANDIDATESNAME_240" val="Jack41"/>
  <p:tag name="ARS_POLL_CANDIDATESID_241" val="242"/>
  <p:tag name="ARS_POLL_CANDIDATESNAME_241" val="Jack42"/>
  <p:tag name="ARS_POLL_CANDIDATESID_242" val="243"/>
  <p:tag name="ARS_POLL_CANDIDATESNAME_242" val="Jack43"/>
  <p:tag name="ARS_POLL_CANDIDATESID_243" val="244"/>
  <p:tag name="ARS_POLL_CANDIDATESNAME_243" val="Jack44"/>
  <p:tag name="ARS_POLL_CANDIDATESID_244" val="245"/>
  <p:tag name="ARS_POLL_CANDIDATESNAME_244" val="Jack45"/>
  <p:tag name="ARS_POLL_CANDIDATESID_245" val="246"/>
  <p:tag name="ARS_POLL_CANDIDATESNAME_245" val="Jack46"/>
  <p:tag name="ARS_POLL_CANDIDATESID_246" val="247"/>
  <p:tag name="ARS_POLL_CANDIDATESNAME_246" val="Jack47"/>
  <p:tag name="ARS_POLL_CANDIDATESID_247" val="248"/>
  <p:tag name="ARS_POLL_CANDIDATESNAME_247" val="Jack48"/>
  <p:tag name="ARS_POLL_CANDIDATESID_248" val="249"/>
  <p:tag name="ARS_POLL_CANDIDATESNAME_248" val="Jack49"/>
  <p:tag name="ARS_POLL_CANDIDATESID_249" val="250"/>
  <p:tag name="ARS_POLL_CANDIDATESNAME_249" val="Jack50"/>
  <p:tag name="ARS_POLL_CANDIDATESID_250" val="251"/>
  <p:tag name="ARS_POLL_CANDIDATESNAME_250" val="Jack51"/>
  <p:tag name="ARS_POLL_CANDIDATESID_251" val="252"/>
  <p:tag name="ARS_POLL_CANDIDATESNAME_251" val="Jack52"/>
  <p:tag name="ARS_POLL_CANDIDATESID_252" val="253"/>
  <p:tag name="ARS_POLL_CANDIDATESNAME_252" val="Jack53"/>
  <p:tag name="ARS_POLL_CANDIDATESID_253" val="254"/>
  <p:tag name="ARS_POLL_CANDIDATESNAME_253" val="Jack54"/>
  <p:tag name="ARS_POLL_CANDIDATESID_254" val="255"/>
  <p:tag name="ARS_POLL_CANDIDATESNAME_254" val="Jack55"/>
  <p:tag name="ARS_POLL_CANDIDATESID_255" val="256"/>
  <p:tag name="ARS_POLL_CANDIDATESNAME_255" val="Jack56"/>
  <p:tag name="ARS_POLL_CANDIDATESID_256" val="257"/>
  <p:tag name="ARS_POLL_CANDIDATESNAME_256" val="Jack57"/>
  <p:tag name="ARS_POLL_CANDIDATESID_257" val="258"/>
  <p:tag name="ARS_POLL_CANDIDATESNAME_257" val="Jack58"/>
  <p:tag name="ARS_POLL_CANDIDATESID_258" val="259"/>
  <p:tag name="ARS_POLL_CANDIDATESNAME_258" val="Jack59"/>
  <p:tag name="ARS_POLL_CANDIDATESID_259" val="260"/>
  <p:tag name="ARS_POLL_CANDIDATESNAME_259" val="Jack60"/>
  <p:tag name="ARS_POLL_CANDIDATESID_260" val="261"/>
  <p:tag name="ARS_POLL_CANDIDATESNAME_260" val="Jack61"/>
  <p:tag name="ARS_POLL_CANDIDATESID_261" val="262"/>
  <p:tag name="ARS_POLL_CANDIDATESNAME_261" val="Jack62"/>
  <p:tag name="ARS_POLL_CANDIDATESID_262" val="263"/>
  <p:tag name="ARS_POLL_CANDIDATESNAME_262" val="Jack63"/>
  <p:tag name="ARS_POLL_CANDIDATESID_263" val="264"/>
  <p:tag name="ARS_POLL_CANDIDATESNAME_263" val="Jack64"/>
  <p:tag name="ARS_POLL_CANDIDATESID_264" val="265"/>
  <p:tag name="ARS_POLL_CANDIDATESNAME_264" val="Jack65"/>
  <p:tag name="ARS_POLL_CANDIDATESID_265" val="266"/>
  <p:tag name="ARS_POLL_CANDIDATESNAME_265" val="Jack66"/>
  <p:tag name="ARS_POLL_CANDIDATESID_266" val="267"/>
  <p:tag name="ARS_POLL_CANDIDATESNAME_266" val="Jack67"/>
  <p:tag name="ARS_POLL_CANDIDATESID_267" val="268"/>
  <p:tag name="ARS_POLL_CANDIDATESNAME_267" val="Jack68"/>
  <p:tag name="ARS_POLL_CANDIDATESID_268" val="269"/>
  <p:tag name="ARS_POLL_CANDIDATESNAME_268" val="Jack69"/>
  <p:tag name="ARS_POLL_CANDIDATESID_269" val="270"/>
  <p:tag name="ARS_POLL_CANDIDATESNAME_269" val="Jack70"/>
  <p:tag name="ARS_POLL_CANDIDATESID_270" val="271"/>
  <p:tag name="ARS_POLL_CANDIDATESNAME_270" val="Jack71"/>
  <p:tag name="ARS_POLL_CANDIDATESID_271" val="272"/>
  <p:tag name="ARS_POLL_CANDIDATESNAME_271" val="Jack72"/>
  <p:tag name="ARS_POLL_CANDIDATESID_272" val="273"/>
  <p:tag name="ARS_POLL_CANDIDATESNAME_272" val="Jack73"/>
  <p:tag name="ARS_POLL_CANDIDATESID_273" val="274"/>
  <p:tag name="ARS_POLL_CANDIDATESNAME_273" val="Jack74"/>
  <p:tag name="ARS_POLL_CANDIDATESID_274" val="275"/>
  <p:tag name="ARS_POLL_CANDIDATESNAME_274" val="Jack75"/>
  <p:tag name="ARS_POLL_CANDIDATESID_275" val="276"/>
  <p:tag name="ARS_POLL_CANDIDATESNAME_275" val="Jack76"/>
  <p:tag name="ARS_POLL_CANDIDATESID_276" val="277"/>
  <p:tag name="ARS_POLL_CANDIDATESNAME_276" val="Jack77"/>
  <p:tag name="ARS_POLL_CANDIDATESID_277" val="278"/>
  <p:tag name="ARS_POLL_CANDIDATESNAME_277" val="Jack78"/>
  <p:tag name="ARS_POLL_CANDIDATESID_278" val="279"/>
  <p:tag name="ARS_POLL_CANDIDATESNAME_278" val="Jack79"/>
  <p:tag name="ARS_POLL_CANDIDATESID_279" val="280"/>
  <p:tag name="ARS_POLL_CANDIDATESNAME_279" val="Jack80"/>
  <p:tag name="ARS_POLL_CANDIDATESID_280" val="281"/>
  <p:tag name="ARS_POLL_CANDIDATESNAME_280" val="Jack81"/>
  <p:tag name="ARS_POLL_CANDIDATESID_281" val="282"/>
  <p:tag name="ARS_POLL_CANDIDATESNAME_281" val="Jack82"/>
  <p:tag name="ARS_POLL_CANDIDATESID_282" val="283"/>
  <p:tag name="ARS_POLL_CANDIDATESNAME_282" val="Jack83"/>
  <p:tag name="ARS_POLL_CANDIDATESID_283" val="284"/>
  <p:tag name="ARS_POLL_CANDIDATESNAME_283" val="Jack84"/>
  <p:tag name="ARS_POLL_CANDIDATESID_284" val="285"/>
  <p:tag name="ARS_POLL_CANDIDATESNAME_284" val="Jack85"/>
  <p:tag name="ARS_POLL_CANDIDATESID_285" val="286"/>
  <p:tag name="ARS_POLL_CANDIDATESNAME_285" val="Jack86"/>
  <p:tag name="ARS_POLL_CANDIDATESID_286" val="287"/>
  <p:tag name="ARS_POLL_CANDIDATESNAME_286" val="Jack87"/>
  <p:tag name="ARS_POLL_CANDIDATESID_287" val="288"/>
  <p:tag name="ARS_POLL_CANDIDATESNAME_287" val="Jack88"/>
  <p:tag name="ARS_POLL_CANDIDATESID_288" val="289"/>
  <p:tag name="ARS_POLL_CANDIDATESNAME_288" val="Jack89"/>
  <p:tag name="ARS_POLL_CANDIDATESID_289" val="290"/>
  <p:tag name="ARS_POLL_CANDIDATESNAME_289" val="Jack90"/>
  <p:tag name="ARS_POLL_CANDIDATESID_290" val="291"/>
  <p:tag name="ARS_POLL_CANDIDATESNAME_290" val="Jack91"/>
  <p:tag name="ARS_POLL_CANDIDATESID_291" val="292"/>
  <p:tag name="ARS_POLL_CANDIDATESNAME_291" val="Jack92"/>
  <p:tag name="ARS_POLL_CANDIDATESID_292" val="293"/>
  <p:tag name="ARS_POLL_CANDIDATESNAME_292" val="Jack93"/>
  <p:tag name="ARS_POLL_CANDIDATESID_293" val="294"/>
  <p:tag name="ARS_POLL_CANDIDATESNAME_293" val="Jack94"/>
  <p:tag name="ARS_POLL_CANDIDATESID_294" val="295"/>
  <p:tag name="ARS_POLL_CANDIDATESNAME_294" val="Jack95"/>
  <p:tag name="ARS_POLL_CANDIDATESID_295" val="296"/>
  <p:tag name="ARS_POLL_CANDIDATESNAME_295" val="Jack96"/>
  <p:tag name="ARS_POLL_CANDIDATESID_296" val="297"/>
  <p:tag name="ARS_POLL_CANDIDATESNAME_296" val="Jack97"/>
  <p:tag name="ARS_POLL_CANDIDATESID_297" val="298"/>
  <p:tag name="ARS_POLL_CANDIDATESNAME_297" val="Jack98"/>
  <p:tag name="ARS_POLL_CANDIDATESID_298" val="299"/>
  <p:tag name="ARS_POLL_CANDIDATESNAME_298" val="Jack99"/>
  <p:tag name="ARS_POLL_CANDIDATESID_299" val="300"/>
  <p:tag name="ARS_POLL_CANDIDATESNAME_299" val="Jack100"/>
  <p:tag name="ARS_POLL_CANDIDATESID_300" val="301"/>
  <p:tag name="ARS_POLL_CANDIDATESNAME_300" val="Jack101"/>
  <p:tag name="ARS_POLL_CANDIDATESID_301" val="302"/>
  <p:tag name="ARS_POLL_CANDIDATESNAME_301" val="Jack102"/>
  <p:tag name="ARS_POLL_CANDIDATESID_302" val="303"/>
  <p:tag name="ARS_POLL_CANDIDATESNAME_302" val="Jack103"/>
  <p:tag name="ARS_POLL_CANDIDATESID_303" val="304"/>
  <p:tag name="ARS_POLL_CANDIDATESNAME_303" val="Jack104"/>
  <p:tag name="ARS_POLL_CANDIDATESID_304" val="305"/>
  <p:tag name="ARS_POLL_CANDIDATESNAME_304" val="Jack105"/>
  <p:tag name="ARS_POLL_CANDIDATESID_305" val="306"/>
  <p:tag name="ARS_POLL_CANDIDATESNAME_305" val="Jack106"/>
  <p:tag name="ARS_POLL_CANDIDATESID_306" val="307"/>
  <p:tag name="ARS_POLL_CANDIDATESNAME_306" val="Jack107"/>
  <p:tag name="ARS_POLL_CANDIDATESID_307" val="308"/>
  <p:tag name="ARS_POLL_CANDIDATESNAME_307" val="Jack108"/>
  <p:tag name="ARS_POLL_CANDIDATESID_308" val="309"/>
  <p:tag name="ARS_POLL_CANDIDATESNAME_308" val="Jack109"/>
  <p:tag name="ARS_POLL_CANDIDATESID_309" val="310"/>
  <p:tag name="ARS_POLL_CANDIDATESNAME_309" val="Jack110"/>
  <p:tag name="ARS_POLL_CANDIDATESID_310" val="311"/>
  <p:tag name="ARS_POLL_CANDIDATESNAME_310" val="Jack111"/>
  <p:tag name="ARS_POLL_CANDIDATESID_311" val="312"/>
  <p:tag name="ARS_POLL_CANDIDATESNAME_311" val="Jack112"/>
  <p:tag name="ARS_POLL_CANDIDATESID_312" val="313"/>
  <p:tag name="ARS_POLL_CANDIDATESNAME_312" val="Jack113"/>
  <p:tag name="ARS_POLL_CANDIDATESID_313" val="314"/>
  <p:tag name="ARS_POLL_CANDIDATESNAME_313" val="Jack114"/>
  <p:tag name="ARS_POLL_CANDIDATESID_314" val="315"/>
  <p:tag name="ARS_POLL_CANDIDATESNAME_314" val="Jack115"/>
  <p:tag name="ARS_POLL_CANDIDATESID_315" val="316"/>
  <p:tag name="ARS_POLL_CANDIDATESNAME_315" val="Jack116"/>
  <p:tag name="ARS_POLL_CANDIDATESID_316" val="317"/>
  <p:tag name="ARS_POLL_CANDIDATESNAME_316" val="Jack117"/>
  <p:tag name="ARS_POLL_CANDIDATESID_317" val="318"/>
  <p:tag name="ARS_POLL_CANDIDATESNAME_317" val="Jack118"/>
  <p:tag name="ARS_POLL_CANDIDATESID_318" val="319"/>
  <p:tag name="ARS_POLL_CANDIDATESNAME_318" val="Jack119"/>
  <p:tag name="ARS_POLL_CANDIDATESID_319" val="320"/>
  <p:tag name="ARS_POLL_CANDIDATESNAME_319" val="Jack120"/>
  <p:tag name="ARS_POLL_CANDIDATESID_320" val="321"/>
  <p:tag name="ARS_POLL_CANDIDATESNAME_320" val="Jack121"/>
  <p:tag name="ARS_POLL_CANDIDATESID_321" val="322"/>
  <p:tag name="ARS_POLL_CANDIDATESNAME_321" val="Jack122"/>
  <p:tag name="ARS_POLL_CANDIDATESID_322" val="323"/>
  <p:tag name="ARS_POLL_CANDIDATESNAME_322" val="Jack123"/>
  <p:tag name="ARS_POLL_CANDIDATESID_323" val="324"/>
  <p:tag name="ARS_POLL_CANDIDATESNAME_323" val="Jack124"/>
  <p:tag name="ARS_POLL_CANDIDATESID_324" val="325"/>
  <p:tag name="ARS_POLL_CANDIDATESNAME_324" val="Jack125"/>
  <p:tag name="ARS_POLL_CANDIDATESID_325" val="326"/>
  <p:tag name="ARS_POLL_CANDIDATESNAME_325" val="Jack126"/>
  <p:tag name="ARS_POLL_CANDIDATESID_326" val="327"/>
  <p:tag name="ARS_POLL_CANDIDATESNAME_326" val="Jack127"/>
  <p:tag name="ARS_POLL_CANDIDATESID_327" val="328"/>
  <p:tag name="ARS_POLL_CANDIDATESNAME_327" val="Jack128"/>
  <p:tag name="ARS_POLL_CANDIDATESID_328" val="329"/>
  <p:tag name="ARS_POLL_CANDIDATESNAME_328" val="Jack129"/>
  <p:tag name="ARS_POLL_CANDIDATESID_329" val="330"/>
  <p:tag name="ARS_POLL_CANDIDATESNAME_329" val="Jack130"/>
  <p:tag name="ARS_POLL_CANDIDATESID_330" val="331"/>
  <p:tag name="ARS_POLL_CANDIDATESNAME_330" val="Jack131"/>
  <p:tag name="ARS_POLL_CANDIDATESID_331" val="332"/>
  <p:tag name="ARS_POLL_CANDIDATESNAME_331" val="Jack132"/>
  <p:tag name="ARS_POLL_CANDIDATESID_332" val="333"/>
  <p:tag name="ARS_POLL_CANDIDATESNAME_332" val="Jack133"/>
  <p:tag name="ARS_POLL_CANDIDATESID_333" val="334"/>
  <p:tag name="ARS_POLL_CANDIDATESNAME_333" val="Jack134"/>
  <p:tag name="ARS_POLL_CANDIDATESID_334" val="335"/>
  <p:tag name="ARS_POLL_CANDIDATESNAME_334" val="Jack135"/>
  <p:tag name="ARS_POLL_CANDIDATESID_335" val="336"/>
  <p:tag name="ARS_POLL_CANDIDATESNAME_335" val="Jack136"/>
  <p:tag name="ARS_POLL_CANDIDATESID_336" val="337"/>
  <p:tag name="ARS_POLL_CANDIDATESNAME_336" val="Jack137"/>
  <p:tag name="ARS_POLL_CANDIDATESID_337" val="338"/>
  <p:tag name="ARS_POLL_CANDIDATESNAME_337" val="Jack138"/>
  <p:tag name="ARS_POLL_CANDIDATESID_338" val="339"/>
  <p:tag name="ARS_POLL_CANDIDATESNAME_338" val="Jack139"/>
  <p:tag name="ARS_POLL_CANDIDATESID_339" val="340"/>
  <p:tag name="ARS_POLL_CANDIDATESNAME_339" val="Jack140"/>
  <p:tag name="ARS_POLL_CANDIDATESID_340" val="341"/>
  <p:tag name="ARS_POLL_CANDIDATESNAME_340" val="Jack141"/>
  <p:tag name="ARS_POLL_CANDIDATESID_341" val="342"/>
  <p:tag name="ARS_POLL_CANDIDATESNAME_341" val="Jack142"/>
  <p:tag name="ARS_POLL_CANDIDATESID_342" val="343"/>
  <p:tag name="ARS_POLL_CANDIDATESNAME_342" val="Jack143"/>
  <p:tag name="ARS_POLL_CANDIDATESID_343" val="344"/>
  <p:tag name="ARS_POLL_CANDIDATESNAME_343" val="Jack144"/>
  <p:tag name="ARS_POLL_CANDIDATESID_344" val="345"/>
  <p:tag name="ARS_POLL_CANDIDATESNAME_344" val="Jack145"/>
  <p:tag name="ARS_POLL_CANDIDATESID_345" val="346"/>
  <p:tag name="ARS_POLL_CANDIDATESNAME_345" val="Jack146"/>
  <p:tag name="ARS_POLL_CANDIDATESID_346" val="347"/>
  <p:tag name="ARS_POLL_CANDIDATESNAME_346" val="Jack147"/>
  <p:tag name="ARS_POLL_CANDIDATESID_347" val="348"/>
  <p:tag name="ARS_POLL_CANDIDATESNAME_347" val="Jack148"/>
  <p:tag name="ARS_POLL_CANDIDATESID_348" val="349"/>
  <p:tag name="ARS_POLL_CANDIDATESNAME_348" val="Jack149"/>
  <p:tag name="ARS_POLL_CANDIDATESID_349" val="350"/>
  <p:tag name="ARS_POLL_CANDIDATESNAME_349" val="Jack150"/>
  <p:tag name="ARS_POLL_CANDIDATESID_350" val="351"/>
  <p:tag name="ARS_POLL_CANDIDATESNAME_350" val="Jack151"/>
  <p:tag name="ARS_POLL_CANDIDATESID_351" val="352"/>
  <p:tag name="ARS_POLL_CANDIDATESNAME_351" val="Jack152"/>
  <p:tag name="ARS_POLL_CANDIDATESID_352" val="353"/>
  <p:tag name="ARS_POLL_CANDIDATESNAME_352" val="Jack153"/>
  <p:tag name="ARS_POLL_CANDIDATESID_353" val="354"/>
  <p:tag name="ARS_POLL_CANDIDATESNAME_353" val="Jack154"/>
  <p:tag name="ARS_POLL_CANDIDATESID_354" val="355"/>
  <p:tag name="ARS_POLL_CANDIDATESNAME_354" val="Jack155"/>
  <p:tag name="ARS_POLL_CANDIDATESID_355" val="356"/>
  <p:tag name="ARS_POLL_CANDIDATESNAME_355" val="Jack156"/>
  <p:tag name="ARS_POLL_CANDIDATESID_356" val="357"/>
  <p:tag name="ARS_POLL_CANDIDATESNAME_356" val="Jack157"/>
  <p:tag name="ARS_POLL_CANDIDATESID_357" val="358"/>
  <p:tag name="ARS_POLL_CANDIDATESNAME_357" val="Jack158"/>
  <p:tag name="ARS_POLL_CANDIDATESID_358" val="359"/>
  <p:tag name="ARS_POLL_CANDIDATESNAME_358" val="Jack159"/>
  <p:tag name="ARS_POLL_CANDIDATESID_359" val="360"/>
  <p:tag name="ARS_POLL_CANDIDATESNAME_359" val="Jack160"/>
  <p:tag name="ARS_POLL_CANDIDATESID_360" val="361"/>
  <p:tag name="ARS_POLL_CANDIDATESNAME_360" val="Jack161"/>
  <p:tag name="ARS_POLL_CANDIDATESID_361" val="362"/>
  <p:tag name="ARS_POLL_CANDIDATESNAME_361" val="Jack162"/>
  <p:tag name="ARS_POLL_CANDIDATESID_362" val="363"/>
  <p:tag name="ARS_POLL_CANDIDATESNAME_362" val="Jack163"/>
  <p:tag name="ARS_POLL_CANDIDATESID_363" val="364"/>
  <p:tag name="ARS_POLL_CANDIDATESNAME_363" val="Jack164"/>
  <p:tag name="ARS_POLL_CANDIDATESID_364" val="365"/>
  <p:tag name="ARS_POLL_CANDIDATESNAME_364" val="Jack165"/>
  <p:tag name="ARS_POLL_CANDIDATESID_365" val="366"/>
  <p:tag name="ARS_POLL_CANDIDATESNAME_365" val="Jack166"/>
  <p:tag name="ARS_POLL_CANDIDATESID_366" val="367"/>
  <p:tag name="ARS_POLL_CANDIDATESNAME_366" val="Jack167"/>
  <p:tag name="ARS_POLL_CANDIDATESID_367" val="368"/>
  <p:tag name="ARS_POLL_CANDIDATESNAME_367" val="Jack168"/>
  <p:tag name="ARS_POLL_CANDIDATESID_368" val="369"/>
  <p:tag name="ARS_POLL_CANDIDATESNAME_368" val="Jack169"/>
  <p:tag name="ARS_POLL_CANDIDATESID_369" val="370"/>
  <p:tag name="ARS_POLL_CANDIDATESNAME_369" val="Jack170"/>
  <p:tag name="ARS_POLL_CANDIDATESID_370" val="371"/>
  <p:tag name="ARS_POLL_CANDIDATESNAME_370" val="Jack171"/>
  <p:tag name="ARS_POLL_CANDIDATESID_371" val="372"/>
  <p:tag name="ARS_POLL_CANDIDATESNAME_371" val="Jack172"/>
  <p:tag name="ARS_POLL_CANDIDATESID_372" val="373"/>
  <p:tag name="ARS_POLL_CANDIDATESNAME_372" val="Jack173"/>
  <p:tag name="ARS_POLL_CANDIDATESID_373" val="374"/>
  <p:tag name="ARS_POLL_CANDIDATESNAME_373" val="Jack174"/>
  <p:tag name="ARS_POLL_CANDIDATESID_374" val="375"/>
  <p:tag name="ARS_POLL_CANDIDATESNAME_374" val="Jack175"/>
  <p:tag name="ARS_POLL_CANDIDATESID_375" val="376"/>
  <p:tag name="ARS_POLL_CANDIDATESNAME_375" val="Jack176"/>
  <p:tag name="ARS_POLL_CANDIDATESID_376" val="377"/>
  <p:tag name="ARS_POLL_CANDIDATESNAME_376" val="Jack177"/>
  <p:tag name="ARS_POLL_CANDIDATESID_377" val="378"/>
  <p:tag name="ARS_POLL_CANDIDATESNAME_377" val="Jack178"/>
  <p:tag name="ARS_POLL_CANDIDATESID_378" val="379"/>
  <p:tag name="ARS_POLL_CANDIDATESNAME_378" val="Jack179"/>
  <p:tag name="ARS_POLL_CANDIDATESID_379" val="380"/>
  <p:tag name="ARS_POLL_CANDIDATESNAME_379" val="Jack180"/>
  <p:tag name="ARS_POLL_CANDIDATESID_380" val="381"/>
  <p:tag name="ARS_POLL_CANDIDATESNAME_380" val="Jack181"/>
  <p:tag name="ARS_POLL_CANDIDATESID_381" val="382"/>
  <p:tag name="ARS_POLL_CANDIDATESNAME_381" val="Jack182"/>
  <p:tag name="ARS_POLL_CANDIDATESID_382" val="383"/>
  <p:tag name="ARS_POLL_CANDIDATESNAME_382" val="Jack183"/>
  <p:tag name="ARS_POLL_CANDIDATESID_383" val="384"/>
  <p:tag name="ARS_POLL_CANDIDATESNAME_383" val="Jack184"/>
  <p:tag name="ARS_POLL_CANDIDATESID_384" val="385"/>
  <p:tag name="ARS_POLL_CANDIDATESNAME_384" val="Jack185"/>
  <p:tag name="ARS_POLL_CANDIDATESID_385" val="386"/>
  <p:tag name="ARS_POLL_CANDIDATESNAME_385" val="Jack186"/>
  <p:tag name="ARS_POLL_CANDIDATESID_386" val="387"/>
  <p:tag name="ARS_POLL_CANDIDATESNAME_386" val="Jack187"/>
  <p:tag name="ARS_POLL_CANDIDATESID_387" val="388"/>
  <p:tag name="ARS_POLL_CANDIDATESNAME_387" val="Jack188"/>
  <p:tag name="ARS_POLL_CANDIDATESID_388" val="389"/>
  <p:tag name="ARS_POLL_CANDIDATESNAME_388" val="Jack189"/>
  <p:tag name="ARS_POLL_CANDIDATESID_389" val="390"/>
  <p:tag name="ARS_POLL_CANDIDATESNAME_389" val="Jack190"/>
  <p:tag name="ARS_POLL_CANDIDATESID_390" val="391"/>
  <p:tag name="ARS_POLL_CANDIDATESNAME_390" val="Jack191"/>
  <p:tag name="ARS_POLL_CANDIDATESID_391" val="392"/>
  <p:tag name="ARS_POLL_CANDIDATESNAME_391" val="Jack192"/>
  <p:tag name="ARS_POLL_CANDIDATESID_392" val="393"/>
  <p:tag name="ARS_POLL_CANDIDATESNAME_392" val="Jack193"/>
  <p:tag name="ARS_POLL_CANDIDATESID_393" val="394"/>
  <p:tag name="ARS_POLL_CANDIDATESNAME_393" val="Jack194"/>
  <p:tag name="ARS_POLL_CANDIDATESID_394" val="395"/>
  <p:tag name="ARS_POLL_CANDIDATESNAME_394" val="Jack195"/>
  <p:tag name="ARS_POLL_CANDIDATESID_395" val="396"/>
  <p:tag name="ARS_POLL_CANDIDATESNAME_395" val="Jack196"/>
  <p:tag name="ARS_POLL_CANDIDATESID_396" val="397"/>
  <p:tag name="ARS_POLL_CANDIDATESNAME_396" val="Jack197"/>
  <p:tag name="ARS_POLL_CANDIDATESID_397" val="398"/>
  <p:tag name="ARS_POLL_CANDIDATESNAME_397" val="Jack198"/>
  <p:tag name="ARS_POLL_CANDIDATESID_398" val="399"/>
  <p:tag name="ARS_POLL_CANDIDATESNAME_398" val="Jack199"/>
  <p:tag name="ARS_POLL_CANDIDATESID_399" val="400"/>
  <p:tag name="ARS_POLL_CANDIDATESNAME_399" val="Jack200"/>
  <p:tag name="ARS_POLL_CANDIDATESID_400" val="401"/>
  <p:tag name="ARS_POLL_CANDIDATESNAME_400" val="Jack201"/>
  <p:tag name="ARS_POLL_CANDIDATESID_401" val="402"/>
  <p:tag name="ARS_POLL_CANDIDATESNAME_401" val="Jack202"/>
  <p:tag name="ARS_POLL_CANDIDATESID_402" val="403"/>
  <p:tag name="ARS_POLL_CANDIDATESNAME_402" val="Jack203"/>
  <p:tag name="ARS_POLL_CANDIDATESID_403" val="404"/>
  <p:tag name="ARS_POLL_CANDIDATESNAME_403" val="Jack204"/>
  <p:tag name="ARS_POLL_CANDIDATESID_404" val="405"/>
  <p:tag name="ARS_POLL_CANDIDATESNAME_404" val="Jack205"/>
  <p:tag name="ARS_POLL_CANDIDATESID_405" val="406"/>
  <p:tag name="ARS_POLL_CANDIDATESNAME_405" val="Jack206"/>
  <p:tag name="ARS_POLL_CANDIDATESID_406" val="407"/>
  <p:tag name="ARS_POLL_CANDIDATESNAME_406" val="Jack207"/>
  <p:tag name="ARS_POLL_CANDIDATESID_407" val="408"/>
  <p:tag name="ARS_POLL_CANDIDATESNAME_407" val="Jack208"/>
  <p:tag name="ARS_POLL_CANDIDATESID_408" val="409"/>
  <p:tag name="ARS_POLL_CANDIDATESNAME_408" val="Jack209"/>
  <p:tag name="ARS_POLL_CANDIDATESID_409" val="410"/>
  <p:tag name="ARS_POLL_CANDIDATESNAME_409" val="Jack210"/>
  <p:tag name="ARS_POLL_CANDIDATESID_410" val="411"/>
  <p:tag name="ARS_POLL_CANDIDATESNAME_410" val="Jack211"/>
  <p:tag name="ARS_POLL_CANDIDATESID_411" val="412"/>
  <p:tag name="ARS_POLL_CANDIDATESNAME_411" val="Jack212"/>
  <p:tag name="ARS_POLL_CANDIDATESID_412" val="413"/>
  <p:tag name="ARS_POLL_CANDIDATESNAME_412" val="Jack213"/>
  <p:tag name="ARS_POLL_CANDIDATESID_413" val="414"/>
  <p:tag name="ARS_POLL_CANDIDATESNAME_413" val="Jack214"/>
  <p:tag name="ARS_POLL_CANDIDATESID_414" val="415"/>
  <p:tag name="ARS_POLL_CANDIDATESNAME_414" val="Jack215"/>
  <p:tag name="ARS_POLL_CANDIDATESID_415" val="416"/>
  <p:tag name="ARS_POLL_CANDIDATESNAME_415" val="Jack216"/>
  <p:tag name="ARS_POLL_CANDIDATESID_416" val="417"/>
  <p:tag name="ARS_POLL_CANDIDATESNAME_416" val="Jack217"/>
  <p:tag name="ARS_POLL_CANDIDATESID_417" val="418"/>
  <p:tag name="ARS_POLL_CANDIDATESNAME_417" val="Jack218"/>
  <p:tag name="ARS_POLL_CANDIDATESID_418" val="419"/>
  <p:tag name="ARS_POLL_CANDIDATESNAME_418" val="Jack219"/>
  <p:tag name="ARS_POLL_CANDIDATESID_419" val="420"/>
  <p:tag name="ARS_POLL_CANDIDATESNAME_419" val="Jack220"/>
  <p:tag name="ARS_POLL_CANDIDATESID_420" val="421"/>
  <p:tag name="ARS_POLL_CANDIDATESNAME_420" val="Jack221"/>
  <p:tag name="ARS_POLL_CANDIDATESID_421" val="422"/>
  <p:tag name="ARS_POLL_CANDIDATESNAME_421" val="Jack222"/>
  <p:tag name="ARS_POLL_CANDIDATESID_422" val="423"/>
  <p:tag name="ARS_POLL_CANDIDATESNAME_422" val="Jack223"/>
  <p:tag name="ARS_POLL_CANDIDATESID_423" val="424"/>
  <p:tag name="ARS_POLL_CANDIDATESNAME_423" val="Jack224"/>
  <p:tag name="ARS_POLL_CANDIDATESID_424" val="425"/>
  <p:tag name="ARS_POLL_CANDIDATESNAME_424" val="Jack225"/>
  <p:tag name="ARS_POLL_CANDIDATESID_425" val="426"/>
  <p:tag name="ARS_POLL_CANDIDATESNAME_425" val="Jack226"/>
  <p:tag name="ARS_POLL_CANDIDATESID_426" val="427"/>
  <p:tag name="ARS_POLL_CANDIDATESNAME_426" val="Jack227"/>
  <p:tag name="ARS_POLL_CANDIDATESID_427" val="428"/>
  <p:tag name="ARS_POLL_CANDIDATESNAME_427" val="Jack228"/>
  <p:tag name="ARS_POLL_CANDIDATESID_428" val="429"/>
  <p:tag name="ARS_POLL_CANDIDATESNAME_428" val="Jack229"/>
  <p:tag name="ARS_POLL_CANDIDATESID_429" val="430"/>
  <p:tag name="ARS_POLL_CANDIDATESNAME_429" val="Jack230"/>
  <p:tag name="ARS_POLL_CANDIDATESID_430" val="431"/>
  <p:tag name="ARS_POLL_CANDIDATESNAME_430" val="Jack231"/>
  <p:tag name="ARS_POLL_CANDIDATESID_431" val="432"/>
  <p:tag name="ARS_POLL_CANDIDATESNAME_431" val="Jack232"/>
  <p:tag name="ARS_POLL_CANDIDATESID_432" val="433"/>
  <p:tag name="ARS_POLL_CANDIDATESNAME_432" val="Jack233"/>
  <p:tag name="ARS_POLL_CANDIDATESID_433" val="434"/>
  <p:tag name="ARS_POLL_CANDIDATESNAME_433" val="Jack234"/>
  <p:tag name="ARS_POLL_CANDIDATESID_434" val="435"/>
  <p:tag name="ARS_POLL_CANDIDATESNAME_434" val="Jack235"/>
  <p:tag name="ARS_POLL_CANDIDATESID_435" val="436"/>
  <p:tag name="ARS_POLL_CANDIDATESNAME_435" val="Jack236"/>
  <p:tag name="ARS_POLL_CANDIDATESID_436" val="437"/>
  <p:tag name="ARS_POLL_CANDIDATESNAME_436" val="Jack237"/>
  <p:tag name="ARS_POLL_CANDIDATESID_437" val="438"/>
  <p:tag name="ARS_POLL_CANDIDATESNAME_437" val="Jack238"/>
  <p:tag name="ARS_POLL_CANDIDATESID_438" val="439"/>
  <p:tag name="ARS_POLL_CANDIDATESNAME_438" val="Jack239"/>
  <p:tag name="ARS_POLL_CANDIDATESID_439" val="440"/>
  <p:tag name="ARS_POLL_CANDIDATESNAME_439" val="Jack240"/>
  <p:tag name="ARS_POLL_CANDIDATESID_440" val="441"/>
  <p:tag name="ARS_POLL_CANDIDATESNAME_440" val="Jack241"/>
  <p:tag name="ARS_POLL_CANDIDATESID_441" val="442"/>
  <p:tag name="ARS_POLL_CANDIDATESNAME_441" val="Jack242"/>
  <p:tag name="ARS_POLL_CANDIDATESID_442" val="443"/>
  <p:tag name="ARS_POLL_CANDIDATESNAME_442" val="Jack243"/>
  <p:tag name="ARS_POLL_CANDIDATESID_443" val="444"/>
  <p:tag name="ARS_POLL_CANDIDATESNAME_443" val="Jack244"/>
  <p:tag name="ARS_POLL_CANDIDATESID_444" val="445"/>
  <p:tag name="ARS_POLL_CANDIDATESNAME_444" val="Jack245"/>
  <p:tag name="ARS_POLL_CANDIDATESID_445" val="446"/>
  <p:tag name="ARS_POLL_CANDIDATESNAME_445" val="Jack246"/>
  <p:tag name="ARS_POLL_CANDIDATESID_446" val="447"/>
  <p:tag name="ARS_POLL_CANDIDATESNAME_446" val="Jack247"/>
  <p:tag name="ARS_POLL_CANDIDATESID_447" val="448"/>
  <p:tag name="ARS_POLL_CANDIDATESNAME_447" val="Jack248"/>
  <p:tag name="ARS_POLL_CANDIDATESID_448" val="449"/>
  <p:tag name="ARS_POLL_CANDIDATESNAME_448" val="Jack249"/>
  <p:tag name="ARS_POLL_CANDIDATESID_449" val="450"/>
  <p:tag name="ARS_POLL_CANDIDATESNAME_449" val="Jack250"/>
  <p:tag name="ARS_POLL_CANDIDATESID_450" val="451"/>
  <p:tag name="ARS_POLL_CANDIDATESNAME_450" val="Jack251"/>
  <p:tag name="ARS_POLL_CANDIDATESID_451" val="452"/>
  <p:tag name="ARS_POLL_CANDIDATESNAME_451" val="Jack252"/>
  <p:tag name="ARS_POLL_CANDIDATESID_452" val="453"/>
  <p:tag name="ARS_POLL_CANDIDATESNAME_452" val="Jack253"/>
  <p:tag name="ARS_POLL_CANDIDATESID_453" val="454"/>
  <p:tag name="ARS_POLL_CANDIDATESNAME_453" val="Jack254"/>
  <p:tag name="ARS_POLL_CANDIDATESID_454" val="455"/>
  <p:tag name="ARS_POLL_CANDIDATESNAME_454" val="Jack255"/>
  <p:tag name="ARS_POLL_CANDIDATESID_455" val="456"/>
  <p:tag name="ARS_POLL_CANDIDATESNAME_455" val="Jack256"/>
  <p:tag name="ARS_POLL_CANDIDATESID_456" val="457"/>
  <p:tag name="ARS_POLL_CANDIDATESNAME_456" val="Jack257"/>
  <p:tag name="ARS_POLL_CANDIDATESID_457" val="458"/>
  <p:tag name="ARS_POLL_CANDIDATESNAME_457" val="Jack258"/>
  <p:tag name="ARS_POLL_CANDIDATESID_458" val="459"/>
  <p:tag name="ARS_POLL_CANDIDATESNAME_458" val="Jack259"/>
  <p:tag name="ARS_POLL_CANDIDATESID_459" val="460"/>
  <p:tag name="ARS_POLL_CANDIDATESNAME_459" val="Jack260"/>
  <p:tag name="ARS_POLL_CANDIDATESID_460" val="461"/>
  <p:tag name="ARS_POLL_CANDIDATESNAME_460" val="Jack261"/>
  <p:tag name="ARS_POLL_CANDIDATESID_461" val="462"/>
  <p:tag name="ARS_POLL_CANDIDATESNAME_461" val="Jack262"/>
  <p:tag name="ARS_POLL_CANDIDATESID_462" val="463"/>
  <p:tag name="ARS_POLL_CANDIDATESNAME_462" val="Jack263"/>
  <p:tag name="ARS_POLL_CANDIDATESID_463" val="464"/>
  <p:tag name="ARS_POLL_CANDIDATESNAME_463" val="Jack264"/>
  <p:tag name="ARS_POLL_CANDIDATESID_464" val="465"/>
  <p:tag name="ARS_POLL_CANDIDATESNAME_464" val="Jack265"/>
  <p:tag name="ARS_POLL_CANDIDATESID_465" val="466"/>
  <p:tag name="ARS_POLL_CANDIDATESNAME_465" val="Jack266"/>
  <p:tag name="ARS_POLL_CANDIDATESID_466" val="467"/>
  <p:tag name="ARS_POLL_CANDIDATESNAME_466" val="Jack267"/>
  <p:tag name="ARS_POLL_CANDIDATESID_467" val="468"/>
  <p:tag name="ARS_POLL_CANDIDATESNAME_467" val="Jack268"/>
  <p:tag name="ARS_POLL_CANDIDATESID_468" val="469"/>
  <p:tag name="ARS_POLL_CANDIDATESNAME_468" val="Jack269"/>
  <p:tag name="ARS_POLL_CANDIDATESID_469" val="470"/>
  <p:tag name="ARS_POLL_CANDIDATESNAME_469" val="Jack270"/>
  <p:tag name="ARS_POLL_CANDIDATESID_470" val="471"/>
  <p:tag name="ARS_POLL_CANDIDATESNAME_470" val="Jack271"/>
  <p:tag name="ARS_POLL_CANDIDATESID_471" val="472"/>
  <p:tag name="ARS_POLL_CANDIDATESNAME_471" val="Jack272"/>
  <p:tag name="ARS_POLL_CANDIDATESID_472" val="473"/>
  <p:tag name="ARS_POLL_CANDIDATESNAME_472" val="Jack273"/>
  <p:tag name="ARS_POLL_CANDIDATESID_473" val="474"/>
  <p:tag name="ARS_POLL_CANDIDATESNAME_473" val="Jack274"/>
  <p:tag name="ARS_POLL_CANDIDATESID_474" val="475"/>
  <p:tag name="ARS_POLL_CANDIDATESNAME_474" val="Jack275"/>
  <p:tag name="ARS_POLL_CANDIDATESID_475" val="476"/>
  <p:tag name="ARS_POLL_CANDIDATESNAME_475" val="Jack276"/>
  <p:tag name="ARS_POLL_CANDIDATESID_476" val="477"/>
  <p:tag name="ARS_POLL_CANDIDATESNAME_476" val="Jack277"/>
  <p:tag name="ARS_POLL_CANDIDATESID_477" val="478"/>
  <p:tag name="ARS_POLL_CANDIDATESNAME_477" val="Jack278"/>
  <p:tag name="ARS_POLL_CANDIDATESID_478" val="479"/>
  <p:tag name="ARS_POLL_CANDIDATESNAME_478" val="Jack279"/>
  <p:tag name="ARS_POLL_CANDIDATESID_479" val="480"/>
  <p:tag name="ARS_POLL_CANDIDATESNAME_479" val="Jack280"/>
  <p:tag name="ARS_POLL_CANDIDATESID_480" val="481"/>
  <p:tag name="ARS_POLL_CANDIDATESNAME_480" val="Jack281"/>
  <p:tag name="ARS_POLL_CANDIDATESID_481" val="482"/>
  <p:tag name="ARS_POLL_CANDIDATESNAME_481" val="Jack282"/>
  <p:tag name="ARS_POLL_CANDIDATESID_482" val="483"/>
  <p:tag name="ARS_POLL_CANDIDATESNAME_482" val="Jack283"/>
  <p:tag name="ARS_POLL_CANDIDATESID_483" val="484"/>
  <p:tag name="ARS_POLL_CANDIDATESNAME_483" val="Jack284"/>
  <p:tag name="ARS_POLL_CANDIDATESID_484" val="485"/>
  <p:tag name="ARS_POLL_CANDIDATESNAME_484" val="Jack285"/>
  <p:tag name="ARS_POLL_CANDIDATESID_485" val="486"/>
  <p:tag name="ARS_POLL_CANDIDATESNAME_485" val="Jack286"/>
  <p:tag name="ARS_POLL_CANDIDATESID_486" val="487"/>
  <p:tag name="ARS_POLL_CANDIDATESNAME_486" val="Jack287"/>
  <p:tag name="ARS_POLL_CANDIDATESID_487" val="488"/>
  <p:tag name="ARS_POLL_CANDIDATESNAME_487" val="Jack288"/>
  <p:tag name="ARS_POLL_CANDIDATESID_488" val="489"/>
  <p:tag name="ARS_POLL_CANDIDATESNAME_488" val="Jack289"/>
  <p:tag name="ARS_POLL_CANDIDATESID_489" val="490"/>
  <p:tag name="ARS_POLL_CANDIDATESNAME_489" val="Jack290"/>
  <p:tag name="ARS_POLL_CANDIDATESID_490" val="491"/>
  <p:tag name="ARS_POLL_CANDIDATESNAME_490" val="Jack291"/>
  <p:tag name="ARS_POLL_CANDIDATESID_491" val="492"/>
  <p:tag name="ARS_POLL_CANDIDATESNAME_491" val="Jack292"/>
  <p:tag name="ARS_POLL_CANDIDATESID_492" val="493"/>
  <p:tag name="ARS_POLL_CANDIDATESNAME_492" val="Jack293"/>
  <p:tag name="ARS_POLL_CANDIDATESID_493" val="494"/>
  <p:tag name="ARS_POLL_CANDIDATESNAME_493" val="Jack294"/>
  <p:tag name="ARS_POLL_CANDIDATESID_494" val="495"/>
  <p:tag name="ARS_POLL_CANDIDATESNAME_494" val="Jack295"/>
  <p:tag name="ARS_POLL_CANDIDATESID_495" val="496"/>
  <p:tag name="ARS_POLL_CANDIDATESNAME_495" val="Jack296"/>
  <p:tag name="ARS_POLL_CANDIDATESID_496" val="497"/>
  <p:tag name="ARS_POLL_CANDIDATESNAME_496" val="Jack297"/>
  <p:tag name="ARS_POLL_CANDIDATESID_497" val="498"/>
  <p:tag name="ARS_POLL_CANDIDATESNAME_497" val="Jack298"/>
  <p:tag name="ARS_POLL_CANDIDATESID_498" val="499"/>
  <p:tag name="ARS_POLL_CANDIDATESNAME_498" val="Jack299"/>
  <p:tag name="ARS_POLL_CANDIDATESID_499" val="500"/>
  <p:tag name="ARS_POLL_CANDIDATESNAME_499" val="Jack300"/>
  <p:tag name="ARS_POLL_CANDIDATESID_500" val="501"/>
  <p:tag name="ARS_POLL_CANDIDATESNAME_500" val="Jack301"/>
  <p:tag name="ARS_POLL_CANDIDATESID_501" val="502"/>
  <p:tag name="ARS_POLL_CANDIDATESNAME_501" val="Jack302"/>
  <p:tag name="ARS_POLL_CANDIDATESID_502" val="503"/>
  <p:tag name="ARS_POLL_CANDIDATESNAME_502" val="Jack303"/>
  <p:tag name="ARS_POLL_CANDIDATESID_503" val="504"/>
  <p:tag name="ARS_POLL_CANDIDATESNAME_503" val="Jack304"/>
  <p:tag name="ARS_POLL_CANDIDATESID_504" val="505"/>
  <p:tag name="ARS_POLL_CANDIDATESNAME_504" val="Jack305"/>
  <p:tag name="ARS_POLL_CANDIDATESID_505" val="506"/>
  <p:tag name="ARS_POLL_CANDIDATESNAME_505" val="Jack306"/>
  <p:tag name="ARS_POLL_CANDIDATESID_506" val="507"/>
  <p:tag name="ARS_POLL_CANDIDATESNAME_506" val="Jack307"/>
  <p:tag name="ARS_POLL_CANDIDATESID_507" val="508"/>
  <p:tag name="ARS_POLL_CANDIDATESNAME_507" val="Jack308"/>
  <p:tag name="ARS_POLL_CANDIDATESID_508" val="509"/>
  <p:tag name="ARS_POLL_CANDIDATESNAME_508" val="Jack309"/>
  <p:tag name="ARS_POLL_CANDIDATESID_509" val="510"/>
  <p:tag name="ARS_POLL_CANDIDATESNAME_509" val="Jack310"/>
  <p:tag name="ARS_POLL_CANDIDATESID_510" val="511"/>
  <p:tag name="ARS_POLL_CANDIDATESNAME_510" val="Jack311"/>
  <p:tag name="ARS_POLL_CANDIDATESID_511" val="512"/>
  <p:tag name="ARS_POLL_CANDIDATESNAME_511" val="Jack312"/>
  <p:tag name="ARS_POLL_CANDIDATESID_512" val="513"/>
  <p:tag name="ARS_POLL_CANDIDATESNAME_512" val="Jack313"/>
  <p:tag name="ARS_POLL_CANDIDATESID_513" val="514"/>
  <p:tag name="ARS_POLL_CANDIDATESNAME_513" val="Jack314"/>
  <p:tag name="ARS_POLL_CANDIDATESID_514" val="515"/>
  <p:tag name="ARS_POLL_CANDIDATESNAME_514" val="Jack315"/>
  <p:tag name="ARS_POLL_CANDIDATESID_515" val="516"/>
  <p:tag name="ARS_POLL_CANDIDATESNAME_515" val="Jack316"/>
  <p:tag name="ARS_POLL_CANDIDATESID_516" val="517"/>
  <p:tag name="ARS_POLL_CANDIDATESNAME_516" val="Jack317"/>
  <p:tag name="ARS_POLL_CANDIDATESID_517" val="518"/>
  <p:tag name="ARS_POLL_CANDIDATESNAME_517" val="Jack318"/>
  <p:tag name="ARS_POLL_CANDIDATESID_518" val="519"/>
  <p:tag name="ARS_POLL_CANDIDATESNAME_518" val="Jack319"/>
  <p:tag name="ARS_POLL_CANDIDATESID_519" val="520"/>
  <p:tag name="ARS_POLL_CANDIDATESNAME_519" val="Jack320"/>
  <p:tag name="ARS_POLL_CANDIDATESID_520" val="521"/>
  <p:tag name="ARS_POLL_CANDIDATESNAME_520" val="Jack321"/>
  <p:tag name="ARS_POLL_CANDIDATESID_521" val="522"/>
  <p:tag name="ARS_POLL_CANDIDATESNAME_521" val="Jack322"/>
  <p:tag name="ARS_POLL_CANDIDATESID_522" val="523"/>
  <p:tag name="ARS_POLL_CANDIDATESNAME_522" val="Jack323"/>
  <p:tag name="ARS_POLL_CANDIDATESID_523" val="524"/>
  <p:tag name="ARS_POLL_CANDIDATESNAME_523" val="Jack324"/>
  <p:tag name="ARS_POLL_CANDIDATESID_524" val="525"/>
  <p:tag name="ARS_POLL_CANDIDATESNAME_524" val="Jack325"/>
  <p:tag name="ARS_POLL_CANDIDATESID_525" val="526"/>
  <p:tag name="ARS_POLL_CANDIDATESNAME_525" val="Jack326"/>
  <p:tag name="ARS_POLL_CANDIDATESID_526" val="527"/>
  <p:tag name="ARS_POLL_CANDIDATESNAME_526" val="Jack327"/>
  <p:tag name="ARS_POLL_CANDIDATESID_527" val="528"/>
  <p:tag name="ARS_POLL_CANDIDATESNAME_527" val="Jack328"/>
  <p:tag name="ARS_POLL_CANDIDATESID_528" val="529"/>
  <p:tag name="ARS_POLL_CANDIDATESNAME_528" val="Jack329"/>
  <p:tag name="ARS_POLL_CANDIDATESID_529" val="530"/>
  <p:tag name="ARS_POLL_CANDIDATESNAME_529" val="Jack330"/>
  <p:tag name="ARS_POLL_CANDIDATESID_530" val="531"/>
  <p:tag name="ARS_POLL_CANDIDATESNAME_530" val="Jack331"/>
  <p:tag name="ARS_POLL_CANDIDATESID_531" val="532"/>
  <p:tag name="ARS_POLL_CANDIDATESNAME_531" val="Jack332"/>
  <p:tag name="ARS_POLL_CANDIDATESID_532" val="533"/>
  <p:tag name="ARS_POLL_CANDIDATESNAME_532" val="Jack333"/>
  <p:tag name="ARS_POLL_CANDIDATESID_533" val="534"/>
  <p:tag name="ARS_POLL_CANDIDATESNAME_533" val="Jack334"/>
  <p:tag name="ARS_POLL_CANDIDATESID_534" val="535"/>
  <p:tag name="ARS_POLL_CANDIDATESNAME_534" val="Jack335"/>
  <p:tag name="ARS_POLL_CANDIDATESID_535" val="536"/>
  <p:tag name="ARS_POLL_CANDIDATESNAME_535" val="Jack336"/>
  <p:tag name="ARS_POLL_CANDIDATESID_536" val="537"/>
  <p:tag name="ARS_POLL_CANDIDATESNAME_536" val="Jack337"/>
  <p:tag name="ARS_POLL_CANDIDATESID_537" val="538"/>
  <p:tag name="ARS_POLL_CANDIDATESNAME_537" val="Jack338"/>
  <p:tag name="ARS_POLL_CANDIDATESID_538" val="539"/>
  <p:tag name="ARS_POLL_CANDIDATESNAME_538" val="Jack339"/>
  <p:tag name="ARS_POLL_CANDIDATESID_539" val="540"/>
  <p:tag name="ARS_POLL_CANDIDATESNAME_539" val="Jack340"/>
  <p:tag name="ARS_POLL_CANDIDATESID_540" val="541"/>
  <p:tag name="ARS_POLL_CANDIDATESNAME_540" val="Jack341"/>
  <p:tag name="ARS_POLL_CANDIDATESID_541" val="542"/>
  <p:tag name="ARS_POLL_CANDIDATESNAME_541" val="Jack342"/>
  <p:tag name="ARS_POLL_CANDIDATESID_542" val="543"/>
  <p:tag name="ARS_POLL_CANDIDATESNAME_542" val="Jack343"/>
  <p:tag name="ARS_POLL_CANDIDATESID_543" val="544"/>
  <p:tag name="ARS_POLL_CANDIDATESNAME_543" val="Jack344"/>
  <p:tag name="ARS_POLL_CANDIDATESID_544" val="545"/>
  <p:tag name="ARS_POLL_CANDIDATESNAME_544" val="Jack345"/>
  <p:tag name="ARS_POLL_CANDIDATESID_545" val="546"/>
  <p:tag name="ARS_POLL_CANDIDATESNAME_545" val="Jack346"/>
  <p:tag name="ARS_POLL_CANDIDATESID_546" val="547"/>
  <p:tag name="ARS_POLL_CANDIDATESNAME_546" val="Jack347"/>
  <p:tag name="ARS_POLL_CANDIDATESID_547" val="548"/>
  <p:tag name="ARS_POLL_CANDIDATESNAME_547" val="Jack348"/>
  <p:tag name="ARS_POLL_CANDIDATESID_548" val="549"/>
  <p:tag name="ARS_POLL_CANDIDATESNAME_548" val="Jack349"/>
  <p:tag name="ARS_POLL_CANDIDATESID_549" val="550"/>
  <p:tag name="ARS_POLL_CANDIDATESNAME_549" val="Jack350"/>
  <p:tag name="ARS_POLL_CANDIDATESID_550" val="551"/>
  <p:tag name="ARS_POLL_CANDIDATESNAME_550" val="Jack351"/>
  <p:tag name="ARS_POLL_CANDIDATESID_551" val="552"/>
  <p:tag name="ARS_POLL_CANDIDATESNAME_551" val="Jack352"/>
  <p:tag name="ARS_POLL_CANDIDATESID_552" val="553"/>
  <p:tag name="ARS_POLL_CANDIDATESNAME_552" val="Jack353"/>
  <p:tag name="ARS_POLL_CANDIDATESID_553" val="554"/>
  <p:tag name="ARS_POLL_CANDIDATESNAME_553" val="Jack354"/>
  <p:tag name="ARS_POLL_CANDIDATESID_554" val="555"/>
  <p:tag name="ARS_POLL_CANDIDATESNAME_554" val="Jack355"/>
  <p:tag name="ARS_POLL_CANDIDATESID_555" val="556"/>
  <p:tag name="ARS_POLL_CANDIDATESNAME_555" val="Jack356"/>
  <p:tag name="ARS_POLL_CANDIDATESID_556" val="557"/>
  <p:tag name="ARS_POLL_CANDIDATESNAME_556" val="Jack357"/>
  <p:tag name="ARS_POLL_CANDIDATESID_557" val="558"/>
  <p:tag name="ARS_POLL_CANDIDATESNAME_557" val="Jack358"/>
  <p:tag name="ARS_POLL_CANDIDATESID_558" val="559"/>
  <p:tag name="ARS_POLL_CANDIDATESNAME_558" val="Jack359"/>
  <p:tag name="ARS_POLL_CANDIDATESID_559" val="560"/>
  <p:tag name="ARS_POLL_CANDIDATESNAME_559" val="Jack360"/>
  <p:tag name="ARS_POLL_CANDIDATESID_560" val="561"/>
  <p:tag name="ARS_POLL_CANDIDATESNAME_560" val="Jack361"/>
  <p:tag name="ARS_POLL_CANDIDATESID_561" val="562"/>
  <p:tag name="ARS_POLL_CANDIDATESNAME_561" val="Jack362"/>
  <p:tag name="ARS_POLL_CANDIDATESID_562" val="563"/>
  <p:tag name="ARS_POLL_CANDIDATESNAME_562" val="Jack363"/>
  <p:tag name="ARS_POLL_CANDIDATESID_563" val="564"/>
  <p:tag name="ARS_POLL_CANDIDATESNAME_563" val="Jack364"/>
  <p:tag name="ARS_POLL_CANDIDATESID_564" val="565"/>
  <p:tag name="ARS_POLL_CANDIDATESNAME_564" val="Jack365"/>
  <p:tag name="ARS_POLL_CANDIDATESID_565" val="566"/>
  <p:tag name="ARS_POLL_CANDIDATESNAME_565" val="Jack366"/>
  <p:tag name="ARS_POLL_CANDIDATESID_566" val="567"/>
  <p:tag name="ARS_POLL_CANDIDATESNAME_566" val="Jack367"/>
  <p:tag name="ARS_POLL_CANDIDATESID_567" val="568"/>
  <p:tag name="ARS_POLL_CANDIDATESNAME_567" val="Jack368"/>
  <p:tag name="ARS_POLL_CANDIDATESID_568" val="569"/>
  <p:tag name="ARS_POLL_CANDIDATESNAME_568" val="Jack369"/>
  <p:tag name="ARS_POLL_CANDIDATESID_569" val="570"/>
  <p:tag name="ARS_POLL_CANDIDATESNAME_569" val="Jack370"/>
  <p:tag name="ARS_POLL_CANDIDATESID_570" val="571"/>
  <p:tag name="ARS_POLL_CANDIDATESNAME_570" val="Jack371"/>
  <p:tag name="ARS_POLL_CANDIDATESID_571" val="572"/>
  <p:tag name="ARS_POLL_CANDIDATESNAME_571" val="Jack372"/>
  <p:tag name="ARS_POLL_CANDIDATESID_572" val="573"/>
  <p:tag name="ARS_POLL_CANDIDATESNAME_572" val="Jack373"/>
  <p:tag name="ARS_POLL_CANDIDATESID_573" val="574"/>
  <p:tag name="ARS_POLL_CANDIDATESNAME_573" val="Jack374"/>
  <p:tag name="ARS_POLL_CANDIDATESID_574" val="575"/>
  <p:tag name="ARS_POLL_CANDIDATESNAME_574" val="Jack375"/>
  <p:tag name="ARS_POLL_CANDIDATESID_575" val="576"/>
  <p:tag name="ARS_POLL_CANDIDATESNAME_575" val="Jack376"/>
  <p:tag name="ARS_POLL_CANDIDATESID_576" val="577"/>
  <p:tag name="ARS_POLL_CANDIDATESNAME_576" val="Jack377"/>
  <p:tag name="ARS_POLL_CANDIDATESID_577" val="578"/>
  <p:tag name="ARS_POLL_CANDIDATESNAME_577" val="Jack378"/>
  <p:tag name="ARS_POLL_CANDIDATESID_578" val="579"/>
  <p:tag name="ARS_POLL_CANDIDATESNAME_578" val="Jack379"/>
  <p:tag name="ARS_POLL_CANDIDATESID_579" val="580"/>
  <p:tag name="ARS_POLL_CANDIDATESNAME_579" val="Jack380"/>
  <p:tag name="ARS_POLL_CANDIDATESID_580" val="581"/>
  <p:tag name="ARS_POLL_CANDIDATESNAME_580" val="Jack381"/>
  <p:tag name="ARS_POLL_CANDIDATESID_581" val="582"/>
  <p:tag name="ARS_POLL_CANDIDATESNAME_581" val="Jack382"/>
  <p:tag name="ARS_POLL_CANDIDATESID_582" val="583"/>
  <p:tag name="ARS_POLL_CANDIDATESNAME_582" val="Jack383"/>
  <p:tag name="ARS_POLL_CANDIDATESID_583" val="584"/>
  <p:tag name="ARS_POLL_CANDIDATESNAME_583" val="Jack384"/>
  <p:tag name="ARS_POLL_CANDIDATESID_584" val="585"/>
  <p:tag name="ARS_POLL_CANDIDATESNAME_584" val="Jack385"/>
  <p:tag name="ARS_POLL_CANDIDATESID_585" val="586"/>
  <p:tag name="ARS_POLL_CANDIDATESNAME_585" val="Jack386"/>
  <p:tag name="ARS_POLL_CANDIDATESID_586" val="587"/>
  <p:tag name="ARS_POLL_CANDIDATESNAME_586" val="Jack387"/>
  <p:tag name="ARS_POLL_CANDIDATESID_587" val="588"/>
  <p:tag name="ARS_POLL_CANDIDATESNAME_587" val="Jack388"/>
  <p:tag name="ARS_POLL_CANDIDATESID_588" val="589"/>
  <p:tag name="ARS_POLL_CANDIDATESNAME_588" val="Jack389"/>
  <p:tag name="ARS_POLL_CANDIDATESID_589" val="590"/>
  <p:tag name="ARS_POLL_CANDIDATESNAME_589" val="Jack390"/>
  <p:tag name="ARS_POLL_CANDIDATESID_590" val="591"/>
  <p:tag name="ARS_POLL_CANDIDATESNAME_590" val="Jack391"/>
  <p:tag name="ARS_POLL_CANDIDATESID_591" val="592"/>
  <p:tag name="ARS_POLL_CANDIDATESNAME_591" val="Jack392"/>
  <p:tag name="ARS_POLL_CANDIDATESID_592" val="593"/>
  <p:tag name="ARS_POLL_CANDIDATESNAME_592" val="Jack393"/>
  <p:tag name="ARS_POLL_CANDIDATESID_593" val="594"/>
  <p:tag name="ARS_POLL_CANDIDATESNAME_593" val="Jack394"/>
  <p:tag name="ARS_POLL_CANDIDATESID_594" val="595"/>
  <p:tag name="ARS_POLL_CANDIDATESNAME_594" val="Jack395"/>
  <p:tag name="ARS_POLL_CANDIDATESID_595" val="596"/>
  <p:tag name="ARS_POLL_CANDIDATESNAME_595" val="Jack396"/>
  <p:tag name="ARS_POLL_CANDIDATESID_596" val="597"/>
  <p:tag name="ARS_POLL_CANDIDATESNAME_596" val="Jack397"/>
  <p:tag name="ARS_POLL_CANDIDATESID_597" val="598"/>
  <p:tag name="ARS_POLL_CANDIDATESNAME_597" val="Jack398"/>
  <p:tag name="ARS_POLL_CANDIDATESID_598" val="599"/>
  <p:tag name="ARS_POLL_CANDIDATESNAME_598" val="Jack399"/>
  <p:tag name="ARS_POLL_CANDIDATESID_599" val="600"/>
  <p:tag name="ARS_POLL_CANDIDATESNAME_599" val="Jack400"/>
  <p:tag name="ARS_POLL_CANDIDATESID_600" val="601"/>
  <p:tag name="ARS_POLL_CANDIDATESNAME_600" val="Jack401"/>
  <p:tag name="ARS_POLL_CANDIDATESID_601" val="602"/>
  <p:tag name="ARS_POLL_CANDIDATESNAME_601" val="Jack402"/>
  <p:tag name="ARS_POLL_CANDIDATESID_602" val="603"/>
  <p:tag name="ARS_POLL_CANDIDATESNAME_602" val="Jack403"/>
  <p:tag name="ARS_POLL_CANDIDATESID_603" val="604"/>
  <p:tag name="ARS_POLL_CANDIDATESNAME_603" val="Jack404"/>
  <p:tag name="ARS_POLL_CANDIDATESID_604" val="605"/>
  <p:tag name="ARS_POLL_CANDIDATESNAME_604" val="Jack405"/>
  <p:tag name="ARS_POLL_CANDIDATESID_605" val="606"/>
  <p:tag name="ARS_POLL_CANDIDATESNAME_605" val="Jack406"/>
  <p:tag name="ARS_POLL_CANDIDATESID_606" val="607"/>
  <p:tag name="ARS_POLL_CANDIDATESNAME_606" val="Jack407"/>
  <p:tag name="ARS_POLL_CANDIDATESID_607" val="608"/>
  <p:tag name="ARS_POLL_CANDIDATESNAME_607" val="Jack408"/>
  <p:tag name="ARS_POLL_CANDIDATESID_608" val="609"/>
  <p:tag name="ARS_POLL_CANDIDATESNAME_608" val="Jack409"/>
  <p:tag name="ARS_POLL_CANDIDATESID_609" val="610"/>
  <p:tag name="ARS_POLL_CANDIDATESNAME_609" val="Jack410"/>
  <p:tag name="ARS_POLL_CANDIDATESID_610" val="611"/>
  <p:tag name="ARS_POLL_CANDIDATESNAME_610" val="Jack411"/>
  <p:tag name="ARS_POLL_CANDIDATESID_611" val="612"/>
  <p:tag name="ARS_POLL_CANDIDATESNAME_611" val="Jack412"/>
  <p:tag name="ARS_POLL_CANDIDATESID_612" val="613"/>
  <p:tag name="ARS_POLL_CANDIDATESNAME_612" val="Jack413"/>
  <p:tag name="ARS_POLL_CANDIDATESID_613" val="614"/>
  <p:tag name="ARS_POLL_CANDIDATESNAME_613" val="Jack414"/>
  <p:tag name="ARS_POLL_CANDIDATESID_614" val="615"/>
  <p:tag name="ARS_POLL_CANDIDATESNAME_614" val="Jack415"/>
  <p:tag name="ARS_POLL_CANDIDATESID_615" val="616"/>
  <p:tag name="ARS_POLL_CANDIDATESNAME_615" val="Jack416"/>
  <p:tag name="ARS_POLL_CANDIDATESID_616" val="617"/>
  <p:tag name="ARS_POLL_CANDIDATESNAME_616" val="Jack417"/>
  <p:tag name="ARS_POLL_CANDIDATESID_617" val="618"/>
  <p:tag name="ARS_POLL_CANDIDATESNAME_617" val="Jack418"/>
  <p:tag name="ARS_POLL_CANDIDATESID_618" val="619"/>
  <p:tag name="ARS_POLL_CANDIDATESNAME_618" val="Jack419"/>
  <p:tag name="ARS_POLL_CANDIDATESID_619" val="620"/>
  <p:tag name="ARS_POLL_CANDIDATESNAME_619" val="Jack420"/>
  <p:tag name="ARS_POLL_CANDIDATESID_620" val="621"/>
  <p:tag name="ARS_POLL_CANDIDATESNAME_620" val="Jack421"/>
  <p:tag name="ARS_POLL_CANDIDATESID_621" val="622"/>
  <p:tag name="ARS_POLL_CANDIDATESNAME_621" val="Jack422"/>
  <p:tag name="ARS_POLL_CANDIDATESID_622" val="623"/>
  <p:tag name="ARS_POLL_CANDIDATESNAME_622" val="Jack423"/>
  <p:tag name="ARS_POLL_CANDIDATESID_623" val="624"/>
  <p:tag name="ARS_POLL_CANDIDATESNAME_623" val="Jack424"/>
  <p:tag name="ARS_POLL_CANDIDATESID_624" val="625"/>
  <p:tag name="ARS_POLL_CANDIDATESNAME_624" val="Jack425"/>
  <p:tag name="ARS_POLL_CANDIDATESID_625" val="626"/>
  <p:tag name="ARS_POLL_CANDIDATESNAME_625" val="Jack426"/>
  <p:tag name="ARS_POLL_CANDIDATESID_626" val="627"/>
  <p:tag name="ARS_POLL_CANDIDATESNAME_626" val="Jack427"/>
  <p:tag name="ARS_POLL_CANDIDATESID_627" val="628"/>
  <p:tag name="ARS_POLL_CANDIDATESNAME_627" val="Jack428"/>
  <p:tag name="ARS_POLL_CANDIDATESID_628" val="629"/>
  <p:tag name="ARS_POLL_CANDIDATESNAME_628" val="Jack429"/>
  <p:tag name="ARS_POLL_CANDIDATESID_629" val="630"/>
  <p:tag name="ARS_POLL_CANDIDATESNAME_629" val="Jack430"/>
  <p:tag name="ARS_POLL_CANDIDATESID_630" val="631"/>
  <p:tag name="ARS_POLL_CANDIDATESNAME_630" val="Jack431"/>
  <p:tag name="ARS_POLL_CANDIDATESID_631" val="632"/>
  <p:tag name="ARS_POLL_CANDIDATESNAME_631" val="Jack432"/>
  <p:tag name="ARS_POLL_CANDIDATESID_632" val="633"/>
  <p:tag name="ARS_POLL_CANDIDATESNAME_632" val="Jack433"/>
  <p:tag name="ARS_POLL_CANDIDATESID_633" val="634"/>
  <p:tag name="ARS_POLL_CANDIDATESNAME_633" val="Jack434"/>
  <p:tag name="ARS_POLL_CANDIDATESID_634" val="635"/>
  <p:tag name="ARS_POLL_CANDIDATESNAME_634" val="Jack435"/>
  <p:tag name="ARS_POLL_CANDIDATESID_635" val="636"/>
  <p:tag name="ARS_POLL_CANDIDATESNAME_635" val="Jack436"/>
  <p:tag name="ARS_POLL_CANDIDATESID_636" val="637"/>
  <p:tag name="ARS_POLL_CANDIDATESNAME_636" val="Jack437"/>
  <p:tag name="ARS_POLL_CANDIDATESID_637" val="638"/>
  <p:tag name="ARS_POLL_CANDIDATESNAME_637" val="Jack438"/>
  <p:tag name="ARS_POLL_CANDIDATESID_638" val="639"/>
  <p:tag name="ARS_POLL_CANDIDATESNAME_638" val="Jack439"/>
  <p:tag name="ARS_POLL_CANDIDATESID_639" val="640"/>
  <p:tag name="ARS_POLL_CANDIDATESNAME_639" val="Jack440"/>
  <p:tag name="ARS_POLL_CANDIDATESID_640" val="641"/>
  <p:tag name="ARS_POLL_CANDIDATESNAME_640" val="Jack441"/>
  <p:tag name="ARS_POLL_CANDIDATESID_641" val="642"/>
  <p:tag name="ARS_POLL_CANDIDATESNAME_641" val="Jack442"/>
  <p:tag name="ARS_POLL_CANDIDATESID_642" val="643"/>
  <p:tag name="ARS_POLL_CANDIDATESNAME_642" val="Jack443"/>
  <p:tag name="ARS_POLL_CANDIDATESID_643" val="644"/>
  <p:tag name="ARS_POLL_CANDIDATESNAME_643" val="Jack444"/>
  <p:tag name="ARS_POLL_CANDIDATESID_644" val="645"/>
  <p:tag name="ARS_POLL_CANDIDATESNAME_644" val="Jack445"/>
  <p:tag name="ARS_POLL_CANDIDATESID_645" val="646"/>
  <p:tag name="ARS_POLL_CANDIDATESNAME_645" val="Jack446"/>
  <p:tag name="ARS_POLL_CANDIDATESID_646" val="647"/>
  <p:tag name="ARS_POLL_CANDIDATESNAME_646" val="Jack447"/>
  <p:tag name="ARS_POLL_CANDIDATESID_647" val="648"/>
  <p:tag name="ARS_POLL_CANDIDATESNAME_647" val="Jack448"/>
  <p:tag name="ARS_POLL_CANDIDATESID_648" val="649"/>
  <p:tag name="ARS_POLL_CANDIDATESNAME_648" val="Jack449"/>
  <p:tag name="ARS_POLL_CANDIDATESID_649" val="650"/>
  <p:tag name="ARS_POLL_CANDIDATESNAME_649" val="Jack450"/>
  <p:tag name="ARS_POLL_CANDIDATESID_650" val="651"/>
  <p:tag name="ARS_POLL_CANDIDATESNAME_650" val="Jack451"/>
  <p:tag name="ARS_POLL_CANDIDATESID_651" val="652"/>
  <p:tag name="ARS_POLL_CANDIDATESNAME_651" val="Jack452"/>
  <p:tag name="ARS_POLL_CANDIDATESID_652" val="653"/>
  <p:tag name="ARS_POLL_CANDIDATESNAME_652" val="Jack453"/>
  <p:tag name="ARS_POLL_CANDIDATESID_653" val="654"/>
  <p:tag name="ARS_POLL_CANDIDATESNAME_653" val="Jack454"/>
  <p:tag name="ARS_POLL_CANDIDATESID_654" val="655"/>
  <p:tag name="ARS_POLL_CANDIDATESNAME_654" val="Jack455"/>
  <p:tag name="ARS_POLL_CANDIDATESID_655" val="656"/>
  <p:tag name="ARS_POLL_CANDIDATESNAME_655" val="Jack456"/>
  <p:tag name="ARS_POLL_CANDIDATESID_656" val="657"/>
  <p:tag name="ARS_POLL_CANDIDATESNAME_656" val="Jack457"/>
  <p:tag name="ARS_POLL_CANDIDATESID_657" val="658"/>
  <p:tag name="ARS_POLL_CANDIDATESNAME_657" val="Jack458"/>
  <p:tag name="ARS_POLL_CANDIDATESID_658" val="659"/>
  <p:tag name="ARS_POLL_CANDIDATESNAME_658" val="Jack459"/>
  <p:tag name="ARS_POLL_CANDIDATESID_659" val="660"/>
  <p:tag name="ARS_POLL_CANDIDATESNAME_659" val="Jack460"/>
  <p:tag name="ARS_POLL_CANDIDATESID_660" val="661"/>
  <p:tag name="ARS_POLL_CANDIDATESNAME_660" val="Jack461"/>
  <p:tag name="ARS_POLL_CANDIDATESID_661" val="662"/>
  <p:tag name="ARS_POLL_CANDIDATESNAME_661" val="Jack462"/>
  <p:tag name="ARS_POLL_CANDIDATESID_662" val="663"/>
  <p:tag name="ARS_POLL_CANDIDATESNAME_662" val="Jack463"/>
  <p:tag name="ARS_POLL_CANDIDATESID_663" val="664"/>
  <p:tag name="ARS_POLL_CANDIDATESNAME_663" val="Jack464"/>
  <p:tag name="ARS_POLL_CANDIDATESID_664" val="665"/>
  <p:tag name="ARS_POLL_CANDIDATESNAME_664" val="Jack465"/>
  <p:tag name="ARS_POLL_CANDIDATESID_665" val="666"/>
  <p:tag name="ARS_POLL_CANDIDATESNAME_665" val="Jack466"/>
  <p:tag name="ARS_POLL_CANDIDATESID_666" val="667"/>
  <p:tag name="ARS_POLL_CANDIDATESNAME_666" val="Jack467"/>
  <p:tag name="ARS_POLL_CANDIDATESID_667" val="668"/>
  <p:tag name="ARS_POLL_CANDIDATESNAME_667" val="Jack468"/>
  <p:tag name="ARS_POLL_CANDIDATESID_668" val="669"/>
  <p:tag name="ARS_POLL_CANDIDATESNAME_668" val="Jack469"/>
  <p:tag name="ARS_POLL_CANDIDATESID_669" val="670"/>
  <p:tag name="ARS_POLL_CANDIDATESNAME_669" val="Jack470"/>
  <p:tag name="ARS_POLL_CANDIDATESID_670" val="671"/>
  <p:tag name="ARS_POLL_CANDIDATESNAME_670" val="Jack471"/>
  <p:tag name="ARS_POLL_CANDIDATESID_671" val="672"/>
  <p:tag name="ARS_POLL_CANDIDATESNAME_671" val="Jack472"/>
  <p:tag name="ARS_POLL_CANDIDATESID_672" val="673"/>
  <p:tag name="ARS_POLL_CANDIDATESNAME_672" val="Jack473"/>
  <p:tag name="ARS_POLL_CANDIDATESID_673" val="674"/>
  <p:tag name="ARS_POLL_CANDIDATESNAME_673" val="Jack474"/>
  <p:tag name="ARS_POLL_CANDIDATESID_674" val="675"/>
  <p:tag name="ARS_POLL_CANDIDATESNAME_674" val="Jack475"/>
  <p:tag name="ARS_POLL_CANDIDATESID_675" val="676"/>
  <p:tag name="ARS_POLL_CANDIDATESNAME_675" val="Jack476"/>
  <p:tag name="ARS_POLL_CANDIDATESID_676" val="677"/>
  <p:tag name="ARS_POLL_CANDIDATESNAME_676" val="Jack477"/>
  <p:tag name="ARS_POLL_CANDIDATESID_677" val="678"/>
  <p:tag name="ARS_POLL_CANDIDATESNAME_677" val="Jack478"/>
  <p:tag name="ARS_POLL_CANDIDATESID_678" val="679"/>
  <p:tag name="ARS_POLL_CANDIDATESNAME_678" val="Jack479"/>
  <p:tag name="ARS_POLL_CANDIDATESID_679" val="680"/>
  <p:tag name="ARS_POLL_CANDIDATESNAME_679" val="Jack480"/>
  <p:tag name="ARS_POLL_CANDIDATESID_680" val="681"/>
  <p:tag name="ARS_POLL_CANDIDATESNAME_680" val="Jack481"/>
  <p:tag name="ARS_POLL_CANDIDATESID_681" val="682"/>
  <p:tag name="ARS_POLL_CANDIDATESNAME_681" val="Jack482"/>
  <p:tag name="ARS_POLL_CANDIDATESID_682" val="683"/>
  <p:tag name="ARS_POLL_CANDIDATESNAME_682" val="Jack483"/>
  <p:tag name="ARS_POLL_CANDIDATESID_683" val="684"/>
  <p:tag name="ARS_POLL_CANDIDATESNAME_683" val="Jack484"/>
  <p:tag name="ARS_POLL_CANDIDATESID_684" val="685"/>
  <p:tag name="ARS_POLL_CANDIDATESNAME_684" val="Jack485"/>
  <p:tag name="ARS_POLL_CANDIDATESID_685" val="686"/>
  <p:tag name="ARS_POLL_CANDIDATESNAME_685" val="Jack486"/>
  <p:tag name="ARS_POLL_CANDIDATESID_686" val="687"/>
  <p:tag name="ARS_POLL_CANDIDATESNAME_686" val="Jack487"/>
  <p:tag name="ARS_POLL_CANDIDATESID_687" val="688"/>
  <p:tag name="ARS_POLL_CANDIDATESNAME_687" val="Jack488"/>
  <p:tag name="ARS_POLL_CANDIDATESID_688" val="689"/>
  <p:tag name="ARS_POLL_CANDIDATESNAME_688" val="Jack489"/>
  <p:tag name="ARS_POLL_CANDIDATESID_689" val="690"/>
  <p:tag name="ARS_POLL_CANDIDATESNAME_689" val="Jack490"/>
  <p:tag name="ARS_POLL_CANDIDATESID_690" val="691"/>
  <p:tag name="ARS_POLL_CANDIDATESNAME_690" val="Jack491"/>
  <p:tag name="ARS_POLL_CANDIDATESID_691" val="692"/>
  <p:tag name="ARS_POLL_CANDIDATESNAME_691" val="Jack492"/>
  <p:tag name="ARS_POLL_CANDIDATESID_692" val="693"/>
  <p:tag name="ARS_POLL_CANDIDATESNAME_692" val="Jack493"/>
  <p:tag name="ARS_POLL_CANDIDATESID_693" val="694"/>
  <p:tag name="ARS_POLL_CANDIDATESNAME_693" val="Jack494"/>
  <p:tag name="ARS_POLL_CANDIDATESID_694" val="695"/>
  <p:tag name="ARS_POLL_CANDIDATESNAME_694" val="Jack495"/>
  <p:tag name="ARS_POLL_CANDIDATESID_695" val="696"/>
  <p:tag name="ARS_POLL_CANDIDATESNAME_695" val="Jack496"/>
  <p:tag name="ARS_POLL_CANDIDATESID_696" val="697"/>
  <p:tag name="ARS_POLL_CANDIDATESNAME_696" val="Jack497"/>
  <p:tag name="ARS_POLL_CANDIDATESID_697" val="698"/>
  <p:tag name="ARS_POLL_CANDIDATESNAME_697" val="Jack498"/>
  <p:tag name="ARS_POLL_CANDIDATESID_698" val="699"/>
  <p:tag name="ARS_POLL_CANDIDATESNAME_698" val="Jack499"/>
  <p:tag name="ARS_POLL_CANDIDATESID_699" val="700"/>
  <p:tag name="ARS_POLL_CANDIDATESNAME_699" val="Jack500"/>
  <p:tag name="ARS_POLL_CANDIDATESID_700" val="701"/>
  <p:tag name="ARS_POLL_CANDIDATESNAME_700" val="Jack501"/>
  <p:tag name="ARS_POLL_CANDIDATESID_701" val="702"/>
  <p:tag name="ARS_POLL_CANDIDATESNAME_701" val="Jack502"/>
  <p:tag name="ARS_POLL_CANDIDATESID_702" val="703"/>
  <p:tag name="ARS_POLL_CANDIDATESNAME_702" val="Jack503"/>
  <p:tag name="ARS_POLL_CANDIDATESID_703" val="704"/>
  <p:tag name="ARS_POLL_CANDIDATESNAME_703" val="Jack504"/>
  <p:tag name="ARS_POLL_CANDIDATESID_704" val="705"/>
  <p:tag name="ARS_POLL_CANDIDATESNAME_704" val="Jack505"/>
  <p:tag name="ARS_POLL_CANDIDATESID_705" val="706"/>
  <p:tag name="ARS_POLL_CANDIDATESNAME_705" val="Jack506"/>
  <p:tag name="ARS_POLL_CANDIDATESID_706" val="707"/>
  <p:tag name="ARS_POLL_CANDIDATESNAME_706" val="Jack507"/>
  <p:tag name="ARS_POLL_CANDIDATESID_707" val="708"/>
  <p:tag name="ARS_POLL_CANDIDATESNAME_707" val="Jack508"/>
  <p:tag name="ARS_POLL_CANDIDATESID_708" val="709"/>
  <p:tag name="ARS_POLL_CANDIDATESNAME_708" val="Jack509"/>
  <p:tag name="ARS_POLL_CANDIDATESID_709" val="710"/>
  <p:tag name="ARS_POLL_CANDIDATESNAME_709" val="Jack510"/>
  <p:tag name="ARS_POLL_CANDIDATESID_710" val="711"/>
  <p:tag name="ARS_POLL_CANDIDATESNAME_710" val="Jack511"/>
  <p:tag name="ARS_POLL_CANDIDATESID_711" val="712"/>
  <p:tag name="ARS_POLL_CANDIDATESNAME_711" val="Jack512"/>
  <p:tag name="ARS_POLL_CANDIDATESID_712" val="713"/>
  <p:tag name="ARS_POLL_CANDIDATESNAME_712" val="Jack513"/>
  <p:tag name="ARS_POLL_CANDIDATESID_713" val="714"/>
  <p:tag name="ARS_POLL_CANDIDATESNAME_713" val="Jack514"/>
  <p:tag name="ARS_POLL_CANDIDATESID_714" val="715"/>
  <p:tag name="ARS_POLL_CANDIDATESNAME_714" val="Jack515"/>
  <p:tag name="ARS_POLL_CANDIDATESID_715" val="716"/>
  <p:tag name="ARS_POLL_CANDIDATESNAME_715" val="Jack516"/>
  <p:tag name="ARS_POLL_CANDIDATESID_716" val="717"/>
  <p:tag name="ARS_POLL_CANDIDATESNAME_716" val="Jack517"/>
  <p:tag name="ARS_POLL_CANDIDATESID_717" val="718"/>
  <p:tag name="ARS_POLL_CANDIDATESNAME_717" val="Jack518"/>
  <p:tag name="ARS_POLL_CANDIDATESID_718" val="719"/>
  <p:tag name="ARS_POLL_CANDIDATESNAME_718" val="Jack519"/>
  <p:tag name="ARS_POLL_CANDIDATESID_719" val="720"/>
  <p:tag name="ARS_POLL_CANDIDATESNAME_719" val="Jack520"/>
  <p:tag name="ARS_POLL_CANDIDATESID_720" val="721"/>
  <p:tag name="ARS_POLL_CANDIDATESNAME_720" val="Jack521"/>
  <p:tag name="ARS_POLL_CANDIDATESID_721" val="722"/>
  <p:tag name="ARS_POLL_CANDIDATESNAME_721" val="Jack522"/>
  <p:tag name="ARS_POLL_CANDIDATESID_722" val="723"/>
  <p:tag name="ARS_POLL_CANDIDATESNAME_722" val="Jack523"/>
  <p:tag name="ARS_POLL_CANDIDATESID_723" val="724"/>
  <p:tag name="ARS_POLL_CANDIDATESNAME_723" val="Jack524"/>
  <p:tag name="ARS_POLL_CANDIDATESID_724" val="725"/>
  <p:tag name="ARS_POLL_CANDIDATESNAME_724" val="Jack525"/>
  <p:tag name="ARS_POLL_CANDIDATESID_725" val="726"/>
  <p:tag name="ARS_POLL_CANDIDATESNAME_725" val="Jack526"/>
  <p:tag name="ARS_POLL_CANDIDATESID_726" val="727"/>
  <p:tag name="ARS_POLL_CANDIDATESNAME_726" val="Jack527"/>
  <p:tag name="ARS_POLL_CANDIDATESID_727" val="728"/>
  <p:tag name="ARS_POLL_CANDIDATESNAME_727" val="Jack528"/>
  <p:tag name="ARS_POLL_CANDIDATESID_728" val="729"/>
  <p:tag name="ARS_POLL_CANDIDATESNAME_728" val="Jack529"/>
  <p:tag name="ARS_POLL_CANDIDATESID_729" val="730"/>
  <p:tag name="ARS_POLL_CANDIDATESNAME_729" val="Jack530"/>
  <p:tag name="ARS_POLL_CANDIDATESID_730" val="731"/>
  <p:tag name="ARS_POLL_CANDIDATESNAME_730" val="Jack531"/>
  <p:tag name="ARS_POLL_CANDIDATESID_731" val="732"/>
  <p:tag name="ARS_POLL_CANDIDATESNAME_731" val="Jack532"/>
  <p:tag name="ARS_POLL_CANDIDATESID_732" val="733"/>
  <p:tag name="ARS_POLL_CANDIDATESNAME_732" val="Jack533"/>
  <p:tag name="ARS_POLL_CANDIDATESID_733" val="734"/>
  <p:tag name="ARS_POLL_CANDIDATESNAME_733" val="Jack534"/>
  <p:tag name="ARS_POLL_CANDIDATESID_734" val="735"/>
  <p:tag name="ARS_POLL_CANDIDATESNAME_734" val="Jack535"/>
  <p:tag name="ARS_POLL_CANDIDATESID_735" val="736"/>
  <p:tag name="ARS_POLL_CANDIDATESNAME_735" val="Jack536"/>
  <p:tag name="ARS_POLL_CANDIDATESID_736" val="737"/>
  <p:tag name="ARS_POLL_CANDIDATESNAME_736" val="Jack537"/>
  <p:tag name="ARS_POLL_CANDIDATESID_737" val="738"/>
  <p:tag name="ARS_POLL_CANDIDATESNAME_737" val="Jack538"/>
  <p:tag name="ARS_POLL_CANDIDATESID_738" val="739"/>
  <p:tag name="ARS_POLL_CANDIDATESNAME_738" val="Jack539"/>
  <p:tag name="ARS_POLL_CANDIDATESID_739" val="740"/>
  <p:tag name="ARS_POLL_CANDIDATESNAME_739" val="Jack540"/>
  <p:tag name="ARS_POLL_CANDIDATESID_740" val="741"/>
  <p:tag name="ARS_POLL_CANDIDATESNAME_740" val="Jack541"/>
  <p:tag name="ARS_POLL_CANDIDATESID_741" val="742"/>
  <p:tag name="ARS_POLL_CANDIDATESNAME_741" val="Jack542"/>
  <p:tag name="ARS_POLL_CANDIDATESID_742" val="743"/>
  <p:tag name="ARS_POLL_CANDIDATESNAME_742" val="Jack543"/>
  <p:tag name="ARS_POLL_CANDIDATESID_743" val="744"/>
  <p:tag name="ARS_POLL_CANDIDATESNAME_743" val="Jack544"/>
  <p:tag name="ARS_POLL_CANDIDATESID_744" val="745"/>
  <p:tag name="ARS_POLL_CANDIDATESNAME_744" val="Jack545"/>
  <p:tag name="ARS_POLL_CANDIDATESID_745" val="746"/>
  <p:tag name="ARS_POLL_CANDIDATESNAME_745" val="Jack546"/>
  <p:tag name="ARS_POLL_CANDIDATESID_746" val="747"/>
  <p:tag name="ARS_POLL_CANDIDATESNAME_746" val="Jack547"/>
  <p:tag name="ARS_POLL_CANDIDATESID_747" val="748"/>
  <p:tag name="ARS_POLL_CANDIDATESNAME_747" val="Jack548"/>
  <p:tag name="ARS_POLL_CANDIDATESID_748" val="749"/>
  <p:tag name="ARS_POLL_CANDIDATESNAME_748" val="Jack549"/>
  <p:tag name="ARS_POLL_CANDIDATESID_749" val="750"/>
  <p:tag name="ARS_POLL_CANDIDATESNAME_749" val="Jack550"/>
  <p:tag name="ARS_POLL_CANDIDATESID_750" val="751"/>
  <p:tag name="ARS_POLL_CANDIDATESNAME_750" val="Jack551"/>
  <p:tag name="ARS_POLL_CANDIDATESID_751" val="752"/>
  <p:tag name="ARS_POLL_CANDIDATESNAME_751" val="Jack552"/>
  <p:tag name="ARS_POLL_CANDIDATESID_752" val="753"/>
  <p:tag name="ARS_POLL_CANDIDATESNAME_752" val="Jack553"/>
  <p:tag name="ARS_POLL_CANDIDATESID_753" val="754"/>
  <p:tag name="ARS_POLL_CANDIDATESNAME_753" val="Jack554"/>
  <p:tag name="ARS_POLL_CANDIDATESID_754" val="755"/>
  <p:tag name="ARS_POLL_CANDIDATESNAME_754" val="Jack555"/>
  <p:tag name="ARS_POLL_CANDIDATESID_755" val="756"/>
  <p:tag name="ARS_POLL_CANDIDATESNAME_755" val="Jack556"/>
  <p:tag name="ARS_POLL_CANDIDATESID_756" val="757"/>
  <p:tag name="ARS_POLL_CANDIDATESNAME_756" val="Jack557"/>
  <p:tag name="ARS_POLL_CANDIDATESID_757" val="758"/>
  <p:tag name="ARS_POLL_CANDIDATESNAME_757" val="Jack558"/>
  <p:tag name="ARS_POLL_CANDIDATESID_758" val="759"/>
  <p:tag name="ARS_POLL_CANDIDATESNAME_758" val="Jack559"/>
  <p:tag name="ARS_POLL_CANDIDATESID_759" val="760"/>
  <p:tag name="ARS_POLL_CANDIDATESNAME_759" val="Jack560"/>
  <p:tag name="ARS_POLL_CANDIDATESID_760" val="761"/>
  <p:tag name="ARS_POLL_CANDIDATESNAME_760" val="Jack561"/>
  <p:tag name="ARS_POLL_CANDIDATESID_761" val="762"/>
  <p:tag name="ARS_POLL_CANDIDATESNAME_761" val="Jack562"/>
  <p:tag name="ARS_POLL_CANDIDATESID_762" val="763"/>
  <p:tag name="ARS_POLL_CANDIDATESNAME_762" val="Jack563"/>
  <p:tag name="ARS_POLL_CANDIDATESID_763" val="764"/>
  <p:tag name="ARS_POLL_CANDIDATESNAME_763" val="Jack564"/>
  <p:tag name="ARS_POLL_CANDIDATESID_764" val="765"/>
  <p:tag name="ARS_POLL_CANDIDATESNAME_764" val="Jack565"/>
  <p:tag name="ARS_POLL_CANDIDATESID_765" val="766"/>
  <p:tag name="ARS_POLL_CANDIDATESNAME_765" val="Jack566"/>
  <p:tag name="ARS_POLL_CANDIDATESID_766" val="767"/>
  <p:tag name="ARS_POLL_CANDIDATESNAME_766" val="Jack567"/>
  <p:tag name="ARS_POLL_CANDIDATESID_767" val="768"/>
  <p:tag name="ARS_POLL_CANDIDATESNAME_767" val="Jack568"/>
  <p:tag name="ARS_POLL_CANDIDATESID_768" val="769"/>
  <p:tag name="ARS_POLL_CANDIDATESNAME_768" val="Jack569"/>
  <p:tag name="ARS_POLL_CANDIDATESID_769" val="770"/>
  <p:tag name="ARS_POLL_CANDIDATESNAME_769" val="Jack570"/>
  <p:tag name="ARS_POLL_CANDIDATESID_770" val="771"/>
  <p:tag name="ARS_POLL_CANDIDATESNAME_770" val="Jack571"/>
  <p:tag name="ARS_POLL_CANDIDATESID_771" val="772"/>
  <p:tag name="ARS_POLL_CANDIDATESNAME_771" val="Jack572"/>
  <p:tag name="ARS_POLL_CANDIDATESID_772" val="773"/>
  <p:tag name="ARS_POLL_CANDIDATESNAME_772" val="Jack573"/>
  <p:tag name="ARS_POLL_CANDIDATESID_773" val="774"/>
  <p:tag name="ARS_POLL_CANDIDATESNAME_773" val="Jack574"/>
  <p:tag name="ARS_POLL_CANDIDATESID_774" val="775"/>
  <p:tag name="ARS_POLL_CANDIDATESNAME_774" val="Jack575"/>
  <p:tag name="ARS_POLL_CANDIDATESID_775" val="776"/>
  <p:tag name="ARS_POLL_CANDIDATESNAME_775" val="Jack576"/>
  <p:tag name="ARS_POLL_CANDIDATESID_776" val="777"/>
  <p:tag name="ARS_POLL_CANDIDATESNAME_776" val="Jack577"/>
  <p:tag name="ARS_POLL_CANDIDATESID_777" val="778"/>
  <p:tag name="ARS_POLL_CANDIDATESNAME_777" val="Jack578"/>
  <p:tag name="ARS_POLL_CANDIDATESID_778" val="779"/>
  <p:tag name="ARS_POLL_CANDIDATESNAME_778" val="Jack579"/>
  <p:tag name="ARS_POLL_CANDIDATESID_779" val="780"/>
  <p:tag name="ARS_POLL_CANDIDATESNAME_779" val="Jack580"/>
  <p:tag name="ARS_POLL_CANDIDATESID_780" val="781"/>
  <p:tag name="ARS_POLL_CANDIDATESNAME_780" val="Jack581"/>
  <p:tag name="ARS_POLL_CANDIDATESID_781" val="782"/>
  <p:tag name="ARS_POLL_CANDIDATESNAME_781" val="Jack582"/>
  <p:tag name="ARS_POLL_CANDIDATESID_782" val="783"/>
  <p:tag name="ARS_POLL_CANDIDATESNAME_782" val="Jack583"/>
  <p:tag name="ARS_POLL_CANDIDATESID_783" val="784"/>
  <p:tag name="ARS_POLL_CANDIDATESNAME_783" val="Jack584"/>
  <p:tag name="ARS_POLL_CANDIDATESID_784" val="785"/>
  <p:tag name="ARS_POLL_CANDIDATESNAME_784" val="Jack585"/>
  <p:tag name="ARS_POLL_CANDIDATESID_785" val="786"/>
  <p:tag name="ARS_POLL_CANDIDATESNAME_785" val="Jack586"/>
  <p:tag name="ARS_POLL_CANDIDATESID_786" val="787"/>
  <p:tag name="ARS_POLL_CANDIDATESNAME_786" val="Jack587"/>
  <p:tag name="ARS_POLL_CANDIDATESID_787" val="788"/>
  <p:tag name="ARS_POLL_CANDIDATESNAME_787" val="Jack588"/>
  <p:tag name="ARS_POLL_CANDIDATESID_788" val="789"/>
  <p:tag name="ARS_POLL_CANDIDATESNAME_788" val="Jack589"/>
  <p:tag name="ARS_POLL_CANDIDATESID_789" val="790"/>
  <p:tag name="ARS_POLL_CANDIDATESNAME_789" val="Jack590"/>
  <p:tag name="ARS_POLL_CANDIDATESID_790" val="791"/>
  <p:tag name="ARS_POLL_CANDIDATESNAME_790" val="Jack591"/>
  <p:tag name="ARS_POLL_CANDIDATESID_791" val="792"/>
  <p:tag name="ARS_POLL_CANDIDATESNAME_791" val="Jack592"/>
  <p:tag name="ARS_POLL_CANDIDATESID_792" val="793"/>
  <p:tag name="ARS_POLL_CANDIDATESNAME_792" val="Jack593"/>
  <p:tag name="ARS_POLL_CANDIDATESID_793" val="794"/>
  <p:tag name="ARS_POLL_CANDIDATESNAME_793" val="Jack594"/>
  <p:tag name="ARS_POLL_CANDIDATESID_794" val="795"/>
  <p:tag name="ARS_POLL_CANDIDATESNAME_794" val="Jack595"/>
  <p:tag name="ARS_POLL_CANDIDATESID_795" val="796"/>
  <p:tag name="ARS_POLL_CANDIDATESNAME_795" val="Jack596"/>
  <p:tag name="ARS_POLL_CANDIDATESID_796" val="797"/>
  <p:tag name="ARS_POLL_CANDIDATESNAME_796" val="Jack597"/>
  <p:tag name="ARS_POLL_CANDIDATESID_797" val="798"/>
  <p:tag name="ARS_POLL_CANDIDATESNAME_797" val="Jack598"/>
  <p:tag name="ARS_POLL_CANDIDATESID_798" val="799"/>
  <p:tag name="ARS_POLL_CANDIDATESNAME_798" val="Jack599"/>
  <p:tag name="ARS_POLL_CANDIDATESID_799" val="800"/>
  <p:tag name="ARS_POLL_CANDIDATESNAME_799" val="Jack600"/>
  <p:tag name="ARS_POLL_CANDIDATESID_800" val="801"/>
  <p:tag name="ARS_POLL_CANDIDATESNAME_800" val="Jack601"/>
  <p:tag name="ARS_POLL_CANDIDATESID_801" val="802"/>
  <p:tag name="ARS_POLL_CANDIDATESNAME_801" val="Jack602"/>
  <p:tag name="ARS_POLL_CANDIDATESID_802" val="803"/>
  <p:tag name="ARS_POLL_CANDIDATESNAME_802" val="Jack603"/>
  <p:tag name="ARS_POLL_CANDIDATESID_803" val="804"/>
  <p:tag name="ARS_POLL_CANDIDATESNAME_803" val="Jack604"/>
  <p:tag name="ARS_POLL_CANDIDATESID_804" val="805"/>
  <p:tag name="ARS_POLL_CANDIDATESNAME_804" val="Jack605"/>
  <p:tag name="ARS_POLL_CANDIDATESID_805" val="806"/>
  <p:tag name="ARS_POLL_CANDIDATESNAME_805" val="Jack606"/>
  <p:tag name="ARS_POLL_CANDIDATESID_806" val="807"/>
  <p:tag name="ARS_POLL_CANDIDATESNAME_806" val="Jack607"/>
  <p:tag name="ARS_POLL_CANDIDATESID_807" val="808"/>
  <p:tag name="ARS_POLL_CANDIDATESNAME_807" val="Jack608"/>
  <p:tag name="ARS_POLL_CANDIDATESID_808" val="809"/>
  <p:tag name="ARS_POLL_CANDIDATESNAME_808" val="Jack609"/>
  <p:tag name="ARS_POLL_CANDIDATESID_809" val="810"/>
  <p:tag name="ARS_POLL_CANDIDATESNAME_809" val="Jack610"/>
  <p:tag name="ARS_POLL_CANDIDATESID_810" val="811"/>
  <p:tag name="ARS_POLL_CANDIDATESNAME_810" val="Jack611"/>
  <p:tag name="ARS_POLL_CANDIDATESID_811" val="812"/>
  <p:tag name="ARS_POLL_CANDIDATESNAME_811" val="Jack612"/>
  <p:tag name="ARS_POLL_CANDIDATESID_812" val="813"/>
  <p:tag name="ARS_POLL_CANDIDATESNAME_812" val="Jack613"/>
  <p:tag name="ARS_POLL_CANDIDATESID_813" val="814"/>
  <p:tag name="ARS_POLL_CANDIDATESNAME_813" val="Jack614"/>
  <p:tag name="ARS_POLL_CANDIDATESID_814" val="815"/>
  <p:tag name="ARS_POLL_CANDIDATESNAME_814" val="Jack615"/>
  <p:tag name="ARS_POLL_CANDIDATESID_815" val="816"/>
  <p:tag name="ARS_POLL_CANDIDATESNAME_815" val="Jack616"/>
  <p:tag name="ARS_POLL_CANDIDATESID_816" val="817"/>
  <p:tag name="ARS_POLL_CANDIDATESNAME_816" val="Jack617"/>
  <p:tag name="ARS_POLL_CANDIDATESID_817" val="818"/>
  <p:tag name="ARS_POLL_CANDIDATESNAME_817" val="Jack618"/>
  <p:tag name="ARS_POLL_CANDIDATESID_818" val="819"/>
  <p:tag name="ARS_POLL_CANDIDATESNAME_818" val="Jack619"/>
  <p:tag name="ARS_POLL_CANDIDATESID_819" val="820"/>
  <p:tag name="ARS_POLL_CANDIDATESNAME_819" val="Jack620"/>
  <p:tag name="ARS_POLL_CANDIDATESID_820" val="821"/>
  <p:tag name="ARS_POLL_CANDIDATESNAME_820" val="Jack621"/>
  <p:tag name="ARS_POLL_CANDIDATESID_821" val="822"/>
  <p:tag name="ARS_POLL_CANDIDATESNAME_821" val="Jack622"/>
  <p:tag name="ARS_POLL_CANDIDATESID_822" val="823"/>
  <p:tag name="ARS_POLL_CANDIDATESNAME_822" val="Jack623"/>
  <p:tag name="ARS_POLL_CANDIDATESID_823" val="824"/>
  <p:tag name="ARS_POLL_CANDIDATESNAME_823" val="Jack624"/>
  <p:tag name="ARS_POLL_CANDIDATESID_824" val="825"/>
  <p:tag name="ARS_POLL_CANDIDATESNAME_824" val="Jack625"/>
  <p:tag name="ARS_POLL_CANDIDATESID_825" val="826"/>
  <p:tag name="ARS_POLL_CANDIDATESNAME_825" val="Jack626"/>
  <p:tag name="ARS_POLL_CANDIDATESID_826" val="827"/>
  <p:tag name="ARS_POLL_CANDIDATESNAME_826" val="Jack627"/>
  <p:tag name="ARS_POLL_CANDIDATESID_827" val="828"/>
  <p:tag name="ARS_POLL_CANDIDATESNAME_827" val="Jack628"/>
  <p:tag name="ARS_POLL_CANDIDATESID_828" val="829"/>
  <p:tag name="ARS_POLL_CANDIDATESNAME_828" val="Jack629"/>
  <p:tag name="ARS_POLL_CANDIDATESID_829" val="830"/>
  <p:tag name="ARS_POLL_CANDIDATESNAME_829" val="Jack630"/>
  <p:tag name="ARS_POLL_CANDIDATESID_830" val="831"/>
  <p:tag name="ARS_POLL_CANDIDATESNAME_830" val="Jack631"/>
  <p:tag name="ARS_POLL_CANDIDATESID_831" val="832"/>
  <p:tag name="ARS_POLL_CANDIDATESNAME_831" val="Jack632"/>
  <p:tag name="ARS_POLL_CANDIDATESID_832" val="833"/>
  <p:tag name="ARS_POLL_CANDIDATESNAME_832" val="Jack633"/>
  <p:tag name="ARS_POLL_CANDIDATESID_833" val="834"/>
  <p:tag name="ARS_POLL_CANDIDATESNAME_833" val="Jack634"/>
  <p:tag name="ARS_POLL_CANDIDATESID_834" val="835"/>
  <p:tag name="ARS_POLL_CANDIDATESNAME_834" val="Jack635"/>
  <p:tag name="ARS_POLL_CANDIDATESID_835" val="836"/>
  <p:tag name="ARS_POLL_CANDIDATESNAME_835" val="Jack636"/>
  <p:tag name="ARS_POLL_CANDIDATESID_836" val="837"/>
  <p:tag name="ARS_POLL_CANDIDATESNAME_836" val="Jack637"/>
  <p:tag name="ARS_POLL_CANDIDATESID_837" val="838"/>
  <p:tag name="ARS_POLL_CANDIDATESNAME_837" val="Jack638"/>
  <p:tag name="ARS_POLL_CANDIDATESID_838" val="839"/>
  <p:tag name="ARS_POLL_CANDIDATESNAME_838" val="Jack639"/>
  <p:tag name="ARS_POLL_CANDIDATESID_839" val="840"/>
  <p:tag name="ARS_POLL_CANDIDATESNAME_839" val="Jack640"/>
  <p:tag name="ARS_POLL_CANDIDATESID_840" val="841"/>
  <p:tag name="ARS_POLL_CANDIDATESNAME_840" val="Jack641"/>
  <p:tag name="ARS_POLL_CANDIDATESID_841" val="842"/>
  <p:tag name="ARS_POLL_CANDIDATESNAME_841" val="Jack642"/>
  <p:tag name="ARS_POLL_CANDIDATESID_842" val="843"/>
  <p:tag name="ARS_POLL_CANDIDATESNAME_842" val="Jack643"/>
  <p:tag name="ARS_POLL_CANDIDATESID_843" val="844"/>
  <p:tag name="ARS_POLL_CANDIDATESNAME_843" val="Jack644"/>
  <p:tag name="ARS_POLL_CANDIDATESID_844" val="845"/>
  <p:tag name="ARS_POLL_CANDIDATESNAME_844" val="Jack645"/>
  <p:tag name="ARS_POLL_CANDIDATESID_845" val="846"/>
  <p:tag name="ARS_POLL_CANDIDATESNAME_845" val="Jack646"/>
  <p:tag name="ARS_POLL_CANDIDATESID_846" val="847"/>
  <p:tag name="ARS_POLL_CANDIDATESNAME_846" val="Jack647"/>
  <p:tag name="ARS_POLL_CANDIDATESID_847" val="848"/>
  <p:tag name="ARS_POLL_CANDIDATESNAME_847" val="Jack648"/>
  <p:tag name="ARS_POLL_CANDIDATESID_848" val="849"/>
  <p:tag name="ARS_POLL_CANDIDATESNAME_848" val="Jack649"/>
  <p:tag name="ARS_POLL_CANDIDATESID_849" val="850"/>
  <p:tag name="ARS_POLL_CANDIDATESNAME_849" val="Jack650"/>
  <p:tag name="ARS_POLL_CANDIDATESID_850" val="851"/>
  <p:tag name="ARS_POLL_CANDIDATESNAME_850" val="Jack651"/>
  <p:tag name="ARS_POLL_CANDIDATESID_851" val="852"/>
  <p:tag name="ARS_POLL_CANDIDATESNAME_851" val="Jack652"/>
  <p:tag name="ARS_POLL_CANDIDATESID_852" val="853"/>
  <p:tag name="ARS_POLL_CANDIDATESNAME_852" val="Jack653"/>
  <p:tag name="ARS_POLL_CANDIDATESID_853" val="854"/>
  <p:tag name="ARS_POLL_CANDIDATESNAME_853" val="Jack654"/>
  <p:tag name="ARS_POLL_CANDIDATESID_854" val="855"/>
  <p:tag name="ARS_POLL_CANDIDATESNAME_854" val="Jack655"/>
  <p:tag name="ARS_POLL_CANDIDATESID_855" val="856"/>
  <p:tag name="ARS_POLL_CANDIDATESNAME_855" val="Jack656"/>
  <p:tag name="ARS_POLL_CANDIDATESID_856" val="857"/>
  <p:tag name="ARS_POLL_CANDIDATESNAME_856" val="Jack657"/>
  <p:tag name="ARS_POLL_CANDIDATESID_857" val="858"/>
  <p:tag name="ARS_POLL_CANDIDATESNAME_857" val="Jack658"/>
  <p:tag name="ARS_POLL_CANDIDATESID_858" val="859"/>
  <p:tag name="ARS_POLL_CANDIDATESNAME_858" val="Jack659"/>
  <p:tag name="ARS_POLL_CANDIDATESID_859" val="860"/>
  <p:tag name="ARS_POLL_CANDIDATESNAME_859" val="Jack660"/>
  <p:tag name="ARS_POLL_CANDIDATESID_860" val="861"/>
  <p:tag name="ARS_POLL_CANDIDATESNAME_860" val="Jack661"/>
  <p:tag name="ARS_POLL_CANDIDATESID_861" val="862"/>
  <p:tag name="ARS_POLL_CANDIDATESNAME_861" val="Jack662"/>
  <p:tag name="ARS_POLL_CANDIDATESID_862" val="863"/>
  <p:tag name="ARS_POLL_CANDIDATESNAME_862" val="Jack663"/>
  <p:tag name="ARS_POLL_CANDIDATESID_863" val="864"/>
  <p:tag name="ARS_POLL_CANDIDATESNAME_863" val="Jack664"/>
  <p:tag name="ARS_POLL_CANDIDATESID_864" val="865"/>
  <p:tag name="ARS_POLL_CANDIDATESNAME_864" val="Jack665"/>
  <p:tag name="ARS_POLL_CANDIDATESID_865" val="866"/>
  <p:tag name="ARS_POLL_CANDIDATESNAME_865" val="Jack666"/>
  <p:tag name="ARS_POLL_CANDIDATESID_866" val="867"/>
  <p:tag name="ARS_POLL_CANDIDATESNAME_866" val="Jack667"/>
  <p:tag name="ARS_POLL_CANDIDATESID_867" val="868"/>
  <p:tag name="ARS_POLL_CANDIDATESNAME_867" val="Jack668"/>
  <p:tag name="ARS_POLL_CANDIDATESID_868" val="869"/>
  <p:tag name="ARS_POLL_CANDIDATESNAME_868" val="Jack669"/>
  <p:tag name="ARS_POLL_CANDIDATESID_869" val="870"/>
  <p:tag name="ARS_POLL_CANDIDATESNAME_869" val="Jack670"/>
  <p:tag name="ARS_POLL_CANDIDATESID_870" val="871"/>
  <p:tag name="ARS_POLL_CANDIDATESNAME_870" val="Jack671"/>
  <p:tag name="ARS_POLL_CANDIDATESID_871" val="872"/>
  <p:tag name="ARS_POLL_CANDIDATESNAME_871" val="Jack672"/>
  <p:tag name="ARS_POLL_CANDIDATESID_872" val="873"/>
  <p:tag name="ARS_POLL_CANDIDATESNAME_872" val="Jack673"/>
  <p:tag name="ARS_POLL_CANDIDATESID_873" val="874"/>
  <p:tag name="ARS_POLL_CANDIDATESNAME_873" val="Jack674"/>
  <p:tag name="ARS_POLL_CANDIDATESID_874" val="875"/>
  <p:tag name="ARS_POLL_CANDIDATESNAME_874" val="Jack675"/>
  <p:tag name="ARS_POLL_CANDIDATESID_875" val="876"/>
  <p:tag name="ARS_POLL_CANDIDATESNAME_875" val="Jack676"/>
  <p:tag name="ARS_POLL_CANDIDATESID_876" val="877"/>
  <p:tag name="ARS_POLL_CANDIDATESNAME_876" val="Jack677"/>
  <p:tag name="ARS_POLL_CANDIDATESID_877" val="878"/>
  <p:tag name="ARS_POLL_CANDIDATESNAME_877" val="Jack678"/>
  <p:tag name="ARS_POLL_CANDIDATESID_878" val="879"/>
  <p:tag name="ARS_POLL_CANDIDATESNAME_878" val="Jack679"/>
  <p:tag name="ARS_POLL_CANDIDATESID_879" val="880"/>
  <p:tag name="ARS_POLL_CANDIDATESNAME_879" val="Jack680"/>
  <p:tag name="ARS_POLL_CANDIDATESID_880" val="881"/>
  <p:tag name="ARS_POLL_CANDIDATESNAME_880" val="Jack681"/>
  <p:tag name="ARS_POLL_CANDIDATESID_881" val="882"/>
  <p:tag name="ARS_POLL_CANDIDATESNAME_881" val="Jack682"/>
  <p:tag name="ARS_POLL_CANDIDATESID_882" val="883"/>
  <p:tag name="ARS_POLL_CANDIDATESNAME_882" val="Jack683"/>
  <p:tag name="ARS_POLL_CANDIDATESID_883" val="884"/>
  <p:tag name="ARS_POLL_CANDIDATESNAME_883" val="Jack684"/>
  <p:tag name="ARS_POLL_CANDIDATESID_884" val="885"/>
  <p:tag name="ARS_POLL_CANDIDATESNAME_884" val="Jack685"/>
  <p:tag name="ARS_POLL_CANDIDATESID_885" val="886"/>
  <p:tag name="ARS_POLL_CANDIDATESNAME_885" val="Jack686"/>
  <p:tag name="ARS_POLL_CANDIDATESID_886" val="887"/>
  <p:tag name="ARS_POLL_CANDIDATESNAME_886" val="Jack687"/>
  <p:tag name="ARS_POLL_CANDIDATESID_887" val="888"/>
  <p:tag name="ARS_POLL_CANDIDATESNAME_887" val="Jack688"/>
  <p:tag name="ARS_POLL_CANDIDATESID_888" val="889"/>
  <p:tag name="ARS_POLL_CANDIDATESNAME_888" val="Jack689"/>
  <p:tag name="ARS_POLL_CANDIDATESID_889" val="890"/>
  <p:tag name="ARS_POLL_CANDIDATESNAME_889" val="Jack690"/>
  <p:tag name="ARS_POLL_CANDIDATESID_890" val="891"/>
  <p:tag name="ARS_POLL_CANDIDATESNAME_890" val="Jack691"/>
  <p:tag name="ARS_POLL_CANDIDATESID_891" val="892"/>
  <p:tag name="ARS_POLL_CANDIDATESNAME_891" val="Jack692"/>
  <p:tag name="ARS_POLL_CANDIDATESID_892" val="893"/>
  <p:tag name="ARS_POLL_CANDIDATESNAME_892" val="Jack693"/>
  <p:tag name="ARS_POLL_CANDIDATESID_893" val="894"/>
  <p:tag name="ARS_POLL_CANDIDATESNAME_893" val="Jack694"/>
  <p:tag name="ARS_POLL_CANDIDATESID_894" val="895"/>
  <p:tag name="ARS_POLL_CANDIDATESNAME_894" val="Jack695"/>
  <p:tag name="ARS_POLL_CANDIDATESID_895" val="896"/>
  <p:tag name="ARS_POLL_CANDIDATESNAME_895" val="Jack696"/>
  <p:tag name="ARS_POLL_CANDIDATESID_896" val="897"/>
  <p:tag name="ARS_POLL_CANDIDATESNAME_896" val="Jack697"/>
  <p:tag name="ARS_POLL_CANDIDATESID_897" val="898"/>
  <p:tag name="ARS_POLL_CANDIDATESNAME_897" val="Jack698"/>
  <p:tag name="ARS_POLL_CANDIDATESID_898" val="899"/>
  <p:tag name="ARS_POLL_CANDIDATESNAME_898" val="Jack699"/>
  <p:tag name="ARS_POLL_CANDIDATESID_899" val="900"/>
  <p:tag name="ARS_POLL_CANDIDATESNAME_899" val="Jack700"/>
  <p:tag name="ARS_POLL_CANDIDATESID_900" val="901"/>
  <p:tag name="ARS_POLL_CANDIDATESNAME_900" val="Jack701"/>
  <p:tag name="ARS_POLL_CANDIDATESID_901" val="902"/>
  <p:tag name="ARS_POLL_CANDIDATESNAME_901" val="Jack702"/>
  <p:tag name="ARS_POLL_CANDIDATESID_902" val="903"/>
  <p:tag name="ARS_POLL_CANDIDATESNAME_902" val="Jack703"/>
  <p:tag name="ARS_POLL_CANDIDATESID_903" val="904"/>
  <p:tag name="ARS_POLL_CANDIDATESNAME_903" val="Jack704"/>
  <p:tag name="ARS_POLL_CANDIDATESID_904" val="905"/>
  <p:tag name="ARS_POLL_CANDIDATESNAME_904" val="Jack705"/>
  <p:tag name="ARS_POLL_CANDIDATESID_905" val="906"/>
  <p:tag name="ARS_POLL_CANDIDATESNAME_905" val="Jack706"/>
  <p:tag name="ARS_POLL_CANDIDATESID_906" val="907"/>
  <p:tag name="ARS_POLL_CANDIDATESNAME_906" val="Jack707"/>
  <p:tag name="ARS_POLL_CANDIDATESID_907" val="908"/>
  <p:tag name="ARS_POLL_CANDIDATESNAME_907" val="Jack708"/>
  <p:tag name="ARS_POLL_CANDIDATESID_908" val="909"/>
  <p:tag name="ARS_POLL_CANDIDATESNAME_908" val="Jack709"/>
  <p:tag name="ARS_POLL_CANDIDATESID_909" val="910"/>
  <p:tag name="ARS_POLL_CANDIDATESNAME_909" val="Jack710"/>
  <p:tag name="ARS_POLL_CANDIDATESID_910" val="911"/>
  <p:tag name="ARS_POLL_CANDIDATESNAME_910" val="Jack711"/>
  <p:tag name="ARS_POLL_CANDIDATESID_911" val="912"/>
  <p:tag name="ARS_POLL_CANDIDATESNAME_911" val="Jack712"/>
  <p:tag name="ARS_POLL_CANDIDATESID_912" val="913"/>
  <p:tag name="ARS_POLL_CANDIDATESNAME_912" val="Jack713"/>
  <p:tag name="ARS_POLL_CANDIDATESID_913" val="914"/>
  <p:tag name="ARS_POLL_CANDIDATESNAME_913" val="Jack714"/>
  <p:tag name="ARS_POLL_CANDIDATESID_914" val="915"/>
  <p:tag name="ARS_POLL_CANDIDATESNAME_914" val="Jack715"/>
  <p:tag name="ARS_POLL_CANDIDATESID_915" val="916"/>
  <p:tag name="ARS_POLL_CANDIDATESNAME_915" val="Jack716"/>
  <p:tag name="ARS_POLL_CANDIDATESID_916" val="917"/>
  <p:tag name="ARS_POLL_CANDIDATESNAME_916" val="Jack717"/>
  <p:tag name="ARS_POLL_CANDIDATESID_917" val="918"/>
  <p:tag name="ARS_POLL_CANDIDATESNAME_917" val="Jack718"/>
  <p:tag name="ARS_POLL_CANDIDATESID_918" val="919"/>
  <p:tag name="ARS_POLL_CANDIDATESNAME_918" val="Jack719"/>
  <p:tag name="ARS_POLL_CANDIDATESID_919" val="920"/>
  <p:tag name="ARS_POLL_CANDIDATESNAME_919" val="Jack720"/>
  <p:tag name="ARS_POLL_CANDIDATESID_920" val="921"/>
  <p:tag name="ARS_POLL_CANDIDATESNAME_920" val="Jack721"/>
  <p:tag name="ARS_POLL_CANDIDATESID_921" val="922"/>
  <p:tag name="ARS_POLL_CANDIDATESNAME_921" val="Jack722"/>
  <p:tag name="ARS_POLL_CANDIDATESID_922" val="923"/>
  <p:tag name="ARS_POLL_CANDIDATESNAME_922" val="Jack723"/>
  <p:tag name="ARS_POLL_CANDIDATESID_923" val="924"/>
  <p:tag name="ARS_POLL_CANDIDATESNAME_923" val="Jack724"/>
  <p:tag name="ARS_POLL_CANDIDATESID_924" val="925"/>
  <p:tag name="ARS_POLL_CANDIDATESNAME_924" val="Jack725"/>
  <p:tag name="ARS_POLL_CANDIDATESID_925" val="926"/>
  <p:tag name="ARS_POLL_CANDIDATESNAME_925" val="Jack726"/>
  <p:tag name="ARS_POLL_CANDIDATESID_926" val="927"/>
  <p:tag name="ARS_POLL_CANDIDATESNAME_926" val="Jack727"/>
  <p:tag name="ARS_POLL_CANDIDATESID_927" val="928"/>
  <p:tag name="ARS_POLL_CANDIDATESNAME_927" val="Jack728"/>
  <p:tag name="ARS_POLL_CANDIDATESID_928" val="929"/>
  <p:tag name="ARS_POLL_CANDIDATESNAME_928" val="Jack729"/>
  <p:tag name="ARS_POLL_CANDIDATESID_929" val="930"/>
  <p:tag name="ARS_POLL_CANDIDATESNAME_929" val="Jack730"/>
  <p:tag name="ARS_POLL_CANDIDATESID_930" val="931"/>
  <p:tag name="ARS_POLL_CANDIDATESNAME_930" val="Jack731"/>
  <p:tag name="ARS_POLL_CANDIDATESID_931" val="932"/>
  <p:tag name="ARS_POLL_CANDIDATESNAME_931" val="Jack732"/>
  <p:tag name="ARS_POLL_CANDIDATESID_932" val="933"/>
  <p:tag name="ARS_POLL_CANDIDATESNAME_932" val="Jack733"/>
  <p:tag name="ARS_POLL_CANDIDATESID_933" val="934"/>
  <p:tag name="ARS_POLL_CANDIDATESNAME_933" val="Jack734"/>
  <p:tag name="ARS_POLL_CANDIDATESID_934" val="935"/>
  <p:tag name="ARS_POLL_CANDIDATESNAME_934" val="Jack735"/>
  <p:tag name="ARS_POLL_CANDIDATESID_935" val="936"/>
  <p:tag name="ARS_POLL_CANDIDATESNAME_935" val="Jack736"/>
  <p:tag name="ARS_POLL_CANDIDATESID_936" val="937"/>
  <p:tag name="ARS_POLL_CANDIDATESNAME_936" val="Jack737"/>
  <p:tag name="ARS_POLL_CANDIDATESID_937" val="938"/>
  <p:tag name="ARS_POLL_CANDIDATESNAME_937" val="Jack738"/>
  <p:tag name="ARS_POLL_CANDIDATESID_938" val="939"/>
  <p:tag name="ARS_POLL_CANDIDATESNAME_938" val="Jack739"/>
  <p:tag name="ARS_POLL_CANDIDATESID_939" val="940"/>
  <p:tag name="ARS_POLL_CANDIDATESNAME_939" val="Jack740"/>
  <p:tag name="ARS_POLL_CANDIDATESID_940" val="941"/>
  <p:tag name="ARS_POLL_CANDIDATESNAME_940" val="Jack741"/>
  <p:tag name="ARS_POLL_CANDIDATESID_941" val="942"/>
  <p:tag name="ARS_POLL_CANDIDATESNAME_941" val="Jack742"/>
  <p:tag name="ARS_POLL_CANDIDATESID_942" val="943"/>
  <p:tag name="ARS_POLL_CANDIDATESNAME_942" val="Jack743"/>
  <p:tag name="ARS_POLL_CANDIDATESID_943" val="944"/>
  <p:tag name="ARS_POLL_CANDIDATESNAME_943" val="Jack744"/>
  <p:tag name="ARS_POLL_CANDIDATESID_944" val="945"/>
  <p:tag name="ARS_POLL_CANDIDATESNAME_944" val="Jack745"/>
  <p:tag name="ARS_POLL_CANDIDATESID_945" val="946"/>
  <p:tag name="ARS_POLL_CANDIDATESNAME_945" val="Jack746"/>
  <p:tag name="ARS_POLL_CANDIDATESID_946" val="947"/>
  <p:tag name="ARS_POLL_CANDIDATESNAME_946" val="Jack747"/>
  <p:tag name="ARS_POLL_CANDIDATESID_947" val="948"/>
  <p:tag name="ARS_POLL_CANDIDATESNAME_947" val="Jack748"/>
  <p:tag name="ARS_POLL_CANDIDATESID_948" val="949"/>
  <p:tag name="ARS_POLL_CANDIDATESNAME_948" val="Jack749"/>
  <p:tag name="ARS_POLL_CANDIDATESID_949" val="950"/>
  <p:tag name="ARS_POLL_CANDIDATESNAME_949" val="Jack750"/>
  <p:tag name="ARS_POLL_CANDIDATESID_950" val="951"/>
  <p:tag name="ARS_POLL_CANDIDATESNAME_950" val="Jack751"/>
  <p:tag name="ARS_POLL_CANDIDATESID_951" val="952"/>
  <p:tag name="ARS_POLL_CANDIDATESNAME_951" val="Jack752"/>
  <p:tag name="ARS_POLL_CANDIDATESID_952" val="953"/>
  <p:tag name="ARS_POLL_CANDIDATESNAME_952" val="Jack753"/>
  <p:tag name="ARS_POLL_CANDIDATESID_953" val="954"/>
  <p:tag name="ARS_POLL_CANDIDATESNAME_953" val="Jack754"/>
  <p:tag name="ARS_POLL_CANDIDATESID_954" val="955"/>
  <p:tag name="ARS_POLL_CANDIDATESNAME_954" val="Jack755"/>
  <p:tag name="ARS_POLL_CANDIDATESID_955" val="956"/>
  <p:tag name="ARS_POLL_CANDIDATESNAME_955" val="Jack756"/>
  <p:tag name="ARS_POLL_CANDIDATESID_956" val="957"/>
  <p:tag name="ARS_POLL_CANDIDATESNAME_956" val="Jack757"/>
  <p:tag name="ARS_POLL_CANDIDATESID_957" val="958"/>
  <p:tag name="ARS_POLL_CANDIDATESNAME_957" val="Jack758"/>
  <p:tag name="ARS_POLL_CANDIDATESID_958" val="959"/>
  <p:tag name="ARS_POLL_CANDIDATESNAME_958" val="Jack759"/>
  <p:tag name="ARS_POLL_CANDIDATESID_959" val="960"/>
  <p:tag name="ARS_POLL_CANDIDATESNAME_959" val="Jack760"/>
  <p:tag name="ARS_POLL_CANDIDATESID_960" val="961"/>
  <p:tag name="ARS_POLL_CANDIDATESNAME_960" val="Jack761"/>
  <p:tag name="ARS_POLL_CANDIDATESID_961" val="962"/>
  <p:tag name="ARS_POLL_CANDIDATESNAME_961" val="Jack762"/>
  <p:tag name="ARS_POLL_CANDIDATESID_962" val="963"/>
  <p:tag name="ARS_POLL_CANDIDATESNAME_962" val="Jack763"/>
  <p:tag name="ARS_POLL_CANDIDATESID_963" val="964"/>
  <p:tag name="ARS_POLL_CANDIDATESNAME_963" val="Jack764"/>
  <p:tag name="ARS_POLL_CANDIDATESID_964" val="965"/>
  <p:tag name="ARS_POLL_CANDIDATESNAME_964" val="Jack765"/>
  <p:tag name="ARS_POLL_CANDIDATESID_965" val="966"/>
  <p:tag name="ARS_POLL_CANDIDATESNAME_965" val="Jack766"/>
  <p:tag name="ARS_POLL_CANDIDATESID_966" val="967"/>
  <p:tag name="ARS_POLL_CANDIDATESNAME_966" val="Jack767"/>
  <p:tag name="ARS_POLL_CANDIDATESID_967" val="968"/>
  <p:tag name="ARS_POLL_CANDIDATESNAME_967" val="Jack768"/>
  <p:tag name="ARS_POLL_CANDIDATESID_968" val="969"/>
  <p:tag name="ARS_POLL_CANDIDATESNAME_968" val="Jack769"/>
  <p:tag name="ARS_POLL_CANDIDATESID_969" val="970"/>
  <p:tag name="ARS_POLL_CANDIDATESNAME_969" val="Jack770"/>
  <p:tag name="ARS_POLL_CANDIDATESID_970" val="971"/>
  <p:tag name="ARS_POLL_CANDIDATESNAME_970" val="Jack771"/>
  <p:tag name="ARS_POLL_CANDIDATESID_971" val="972"/>
  <p:tag name="ARS_POLL_CANDIDATESNAME_971" val="Jack772"/>
  <p:tag name="ARS_POLL_CANDIDATESID_972" val="973"/>
  <p:tag name="ARS_POLL_CANDIDATESNAME_972" val="Jack773"/>
  <p:tag name="ARS_POLL_CANDIDATESID_973" val="974"/>
  <p:tag name="ARS_POLL_CANDIDATESNAME_973" val="Jack774"/>
  <p:tag name="ARS_POLL_CANDIDATESID_974" val="975"/>
  <p:tag name="ARS_POLL_CANDIDATESNAME_974" val="Jack775"/>
  <p:tag name="ARS_POLL_CANDIDATESID_975" val="976"/>
  <p:tag name="ARS_POLL_CANDIDATESNAME_975" val="Jack776"/>
  <p:tag name="ARS_POLL_CANDIDATESID_976" val="977"/>
  <p:tag name="ARS_POLL_CANDIDATESNAME_976" val="Jack777"/>
  <p:tag name="ARS_POLL_CANDIDATESID_977" val="978"/>
  <p:tag name="ARS_POLL_CANDIDATESNAME_977" val="Jack778"/>
  <p:tag name="ARS_POLL_CANDIDATESID_978" val="979"/>
  <p:tag name="ARS_POLL_CANDIDATESNAME_978" val="Jack779"/>
  <p:tag name="ARS_POLL_CANDIDATESID_979" val="980"/>
  <p:tag name="ARS_POLL_CANDIDATESNAME_979" val="Jack780"/>
  <p:tag name="ARS_POLL_CANDIDATESID_980" val="981"/>
  <p:tag name="ARS_POLL_CANDIDATESNAME_980" val="Jack781"/>
  <p:tag name="ARS_POLL_CANDIDATESID_981" val="982"/>
  <p:tag name="ARS_POLL_CANDIDATESNAME_981" val="Jack782"/>
  <p:tag name="ARS_POLL_CANDIDATESID_982" val="983"/>
  <p:tag name="ARS_POLL_CANDIDATESNAME_982" val="Jack783"/>
  <p:tag name="ARS_POLL_CANDIDATESID_983" val="984"/>
  <p:tag name="ARS_POLL_CANDIDATESNAME_983" val="Jack784"/>
  <p:tag name="ARS_POLL_CANDIDATESID_984" val="985"/>
  <p:tag name="ARS_POLL_CANDIDATESNAME_984" val="Jack785"/>
  <p:tag name="ARS_POLL_CANDIDATESID_985" val="986"/>
  <p:tag name="ARS_POLL_CANDIDATESNAME_985" val="Jack786"/>
  <p:tag name="ARS_POLL_CANDIDATESID_986" val="987"/>
  <p:tag name="ARS_POLL_CANDIDATESNAME_986" val="Jack787"/>
  <p:tag name="ARS_POLL_CANDIDATESID_987" val="988"/>
  <p:tag name="ARS_POLL_CANDIDATESNAME_987" val="Jack788"/>
  <p:tag name="ARS_POLL_CANDIDATESID_988" val="989"/>
  <p:tag name="ARS_POLL_CANDIDATESNAME_988" val="Jack789"/>
  <p:tag name="ARS_POLL_CANDIDATESID_989" val="990"/>
  <p:tag name="ARS_POLL_CANDIDATESNAME_989" val="Jack790"/>
  <p:tag name="ARS_POLL_CANDIDATESID_990" val="991"/>
  <p:tag name="ARS_POLL_CANDIDATESNAME_990" val="Jack791"/>
  <p:tag name="ARS_POLL_CANDIDATESID_991" val="992"/>
  <p:tag name="ARS_POLL_CANDIDATESNAME_991" val="Jack792"/>
  <p:tag name="ARS_POLL_CANDIDATESID_992" val="993"/>
  <p:tag name="ARS_POLL_CANDIDATESNAME_992" val="Jack793"/>
  <p:tag name="ARS_POLL_CANDIDATESID_993" val="994"/>
  <p:tag name="ARS_POLL_CANDIDATESNAME_993" val="Jack794"/>
  <p:tag name="ARS_POLL_CANDIDATESID_994" val="995"/>
  <p:tag name="ARS_POLL_CANDIDATESNAME_994" val="Jack795"/>
  <p:tag name="ARS_POLL_CANDIDATESID_995" val="996"/>
  <p:tag name="ARS_POLL_CANDIDATESNAME_995" val="Jack796"/>
  <p:tag name="ARS_POLL_CANDIDATESID_996" val="997"/>
  <p:tag name="ARS_POLL_CANDIDATESNAME_996" val="Jack797"/>
  <p:tag name="ARS_POLL_CANDIDATESID_997" val="998"/>
  <p:tag name="ARS_POLL_CANDIDATESNAME_997" val="Jack798"/>
  <p:tag name="ARS_POLL_CANDIDATESID_998" val="999"/>
  <p:tag name="ARS_POLL_CANDIDATESNAME_998" val="Jack799"/>
  <p:tag name="ARS_POLL_CANDIDATESCOUNT" val="999"/>
  <p:tag name="ARS_POLL_MULTI" val="1"/>
  <p:tag name="ARS_POLL_USEMODELIMITNUMBER" val="1"/>
  <p:tag name="ARS_CHARTCOLOR_0" val="-15552166"/>
  <p:tag name="ARS_CHARTCOLOR_1" val="-62438"/>
  <p:tag name="ARS_CHARTCOLOR_2" val="-141460"/>
  <p:tag name="ARS_CHARTCOLOR_3" val="-16759603"/>
  <p:tag name="ARS_CHARTCOLOR_4" val="-16728643"/>
  <p:tag name="ARS_CHARTCOLOR_5" val="-970509"/>
  <p:tag name="ARS_CHARTCOLOR_6" val="-10040012"/>
  <p:tag name="ARS_CHARTCOLOR_7" val="-6593024"/>
  <p:tag name="ARS_CHARTCOLOR_8" val="-16456731"/>
  <p:tag name="ARS_CHARTCOLOR_9" val="-575355"/>
  <p:tag name="ARS_POLL_LIMITRANGE2" val="200-300"/>
  <p:tag name="ARS_POLL_LIMITRANGE3" val="400-999"/>
  <p:tag name="ARS_POLL_MINSELECTS" val="5"/>
  <p:tag name="ARS_POLL_EFFECTIVEVOTES" val="255"/>
  <p:tag name="ARS_POLL_LIMITRANGE2ENABLED" val="0"/>
  <p:tag name="ARS_POLL_LIMITRANGE3ENABLED" val="0"/>
  <p:tag name="ARS_RESPONSED" val="1"/>
  <p:tag name="RESPONSEKEYIDLIST" val="3"/>
  <p:tag name="ARS_PICTRUE_SHOWBYHAND" val="1"/>
  <p:tag name="ARS_ISEXISTCHART" val="False"/>
  <p:tag name="ARS_SLIDE_DUENO" val="5"/>
  <p:tag name="ARS_SLIDE_PARTICIPANTNUM_MEN" val="5"/>
  <p:tag name="ARS_SLIDE_SUBMITNUM_MEN" val="1"/>
  <p:tag name="ARS_SLIDE_PARTICIPANTNUM" val="5"/>
  <p:tag name="ARS_SLIDE_SUBMITNUM" val="1"/>
  <p:tag name="ARS_SLIDE_CORRECTNUM" val="0"/>
  <p:tag name="ARS_SLIDE_VOTEMEAN" val="55"/>
  <p:tag name="ARS_SLIDE_ISRESPONSED" val="1"/>
  <p:tag name="ARS_POLL_LIMITRANGE1" val="1-999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SLIDETITLE_AUTOSET" val="1"/>
  <p:tag name="ARS_SLIDETITLE_AUTOSETTEXT" val="Please make your polling.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Poll"/>
  <p:tag name="ARS_PICTURE_LEFT_BAR" val="0"/>
  <p:tag name="ARS_PICTURE_TOP_BAR" val="0"/>
  <p:tag name="ARS_PICTURE_HEIGHT_BAR" val="0"/>
  <p:tag name="ARS_PICTURE_WIDTH_BAR" val="0"/>
  <p:tag name="ARS_PICTURE_LEFT_COLUMN" val="200"/>
  <p:tag name="ARS_PICTURE_TOP_COLUMN" val="100"/>
  <p:tag name="ARS_PICTURE_HEIGHT_COLUMN" val="400"/>
  <p:tag name="ARS_PICTURE_WIDTH_COLUMN" val="400"/>
  <p:tag name="ARS_PICTURE_LEFT_PIE" val="200"/>
  <p:tag name="ARS_PICTURE_TOP_PIE" val="100"/>
  <p:tag name="ARS_PICTURE_HEIGHT_PIE" val="400"/>
  <p:tag name="ARS_PICTURE_WIDTH_PIE" val="400"/>
  <p:tag name="ARS_CHARTPARA_SHOWTIME" val="csStop"/>
  <p:tag name="ARS_CHARTPARA_NUMBERDEC" val="0"/>
  <p:tag name="ARS_CHARTPARA_PERCENTDEC" val="1"/>
  <p:tag name="ARS_CHARTPARA_SHOW3D" val="0"/>
  <p:tag name="ARS_RESPONSEPARA_NAMEMODE" val="1"/>
  <p:tag name="ARS_RESPONSEPARA_CANVOTE" val="cvAll"/>
  <p:tag name="ARS_KEYPADPARA_CHECKUID" val="0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BOLD" val="False"/>
  <p:tag name="ARS_CHARTPARA_DATALABELFONTITALIC" val="False"/>
  <p:tag name="ARS_CHARTPARA_DATALABELFONTCOLOR" val="-16777216"/>
  <p:tag name="ARS_CHARTPARA_SHOWWINDOW" val="0"/>
  <p:tag name="ARS_CHARTPOINTWIDTH" val="0.5"/>
  <p:tag name="ARS_CHARTSHOWITEMTEXT" val="0"/>
  <p:tag name="ARS_CHARTPARA_TEXTCHARTSPACEORLINE" val="0"/>
  <p:tag name="ARS_CHARTPARA_TEXTCHARTTYPEBYLINE" val="0"/>
  <p:tag name="ARS_CHARTPARA_CHARTVALUEISVOTEDCOUNT" val="0"/>
  <p:tag name="ARS_POLL_USEMODELIMITNUMBER" val="1"/>
  <p:tag name="ARS_POLL_MULTI" val="1"/>
  <p:tag name="ARS_POLL_CANDIDATESID_10" val="11"/>
  <p:tag name="ARS_POLL_CANDIDATESNAME_10" val="Mike1"/>
  <p:tag name="ARS_POLL_CANDIDATESID_11" val="12"/>
  <p:tag name="ARS_POLL_CANDIDATESNAME_11" val="Mike2"/>
  <p:tag name="ARS_POLL_CANDIDATESID_12" val="13"/>
  <p:tag name="ARS_POLL_CANDIDATESNAME_12" val="Mike3"/>
  <p:tag name="ARS_POLL_CANDIDATESID_13" val="14"/>
  <p:tag name="ARS_POLL_CANDIDATESNAME_13" val="Mike4"/>
  <p:tag name="ARS_POLL_CANDIDATESID_14" val="15"/>
  <p:tag name="ARS_POLL_CANDIDATESNAME_14" val="Mike5"/>
  <p:tag name="ARS_POLL_CANDIDATESID_15" val="16"/>
  <p:tag name="ARS_POLL_CANDIDATESNAME_15" val="Mike6"/>
  <p:tag name="ARS_POLL_CANDIDATESID_16" val="17"/>
  <p:tag name="ARS_POLL_CANDIDATESNAME_16" val="Mike7"/>
  <p:tag name="ARS_POLL_CANDIDATESID_17" val="18"/>
  <p:tag name="ARS_POLL_CANDIDATESNAME_17" val="Mike8"/>
  <p:tag name="ARS_POLL_CANDIDATESID_18" val="19"/>
  <p:tag name="ARS_POLL_CANDIDATESNAME_18" val="Mike9"/>
  <p:tag name="ARS_POLL_CANDIDATESID_19" val="20"/>
  <p:tag name="ARS_POLL_CANDIDATESNAME_19" val="Mike10"/>
  <p:tag name="ARS_CHARTPARA_DATAPERCENTBASE" val="crResponse"/>
  <p:tag name="ARS_CHARTPARA_DATAFORMAT" val="ltNumberValue"/>
  <p:tag name="ARS_CHARTPARA_TYPE" val="ctBarBox"/>
  <p:tag name="ARS_CHARTPARA_DATALABELFONTSIZE" val="14"/>
  <p:tag name="ARS_VOTE_PASSRATEMODE" val="0"/>
  <p:tag name="ARS_VOTE_NOPRESS" val="0"/>
  <p:tag name="ARS_KEYPADPARA_MODIFYMODE" val="0"/>
  <p:tag name="ARS_KEYPADPARA_SECRECYMODE" val="0"/>
  <p:tag name="ARS_KEYPADPARA_OPTIONMODE" val="0"/>
  <p:tag name="ARS_CHARTCOLOR_0" val="-15552166"/>
  <p:tag name="ARS_CHARTCOLOR_1" val="-62438"/>
  <p:tag name="ARS_CHARTCOLOR_2" val="-141460"/>
  <p:tag name="ARS_CHARTCOLOR_3" val="-16759603"/>
  <p:tag name="ARS_CHARTCOLOR_4" val="-16728643"/>
  <p:tag name="ARS_CHARTCOLOR_5" val="-970509"/>
  <p:tag name="ARS_CHARTCOLOR_6" val="-10040012"/>
  <p:tag name="ARS_CHARTCOLOR_7" val="-6593024"/>
  <p:tag name="ARS_CHARTCOLOR_8" val="-16456731"/>
  <p:tag name="ARS_CHARTCOLOR_9" val="-575355"/>
  <p:tag name="ARS_POLL_CANDIDATESID_0" val="1"/>
  <p:tag name="ARS_POLL_CANDIDATESNAME_0" val="Lily"/>
  <p:tag name="ARS_POLL_CANDIDATESID_1" val="2"/>
  <p:tag name="ARS_POLL_CANDIDATESNAME_1" val="John"/>
  <p:tag name="ARS_POLL_CANDIDATESID_2" val="3"/>
  <p:tag name="ARS_POLL_CANDIDATESNAME_2" val="Smith"/>
  <p:tag name="ARS_POLL_CANDIDATESID_3" val="4"/>
  <p:tag name="ARS_POLL_CANDIDATESNAME_3" val="Mary"/>
  <p:tag name="ARS_POLL_CANDIDATESID_4" val="5"/>
  <p:tag name="ARS_POLL_CANDIDATESNAME_4" val="Tom"/>
  <p:tag name="ARS_POLL_CANDIDATESID_5" val="6"/>
  <p:tag name="ARS_POLL_CANDIDATESNAME_5" val="Rose"/>
  <p:tag name="ARS_POLL_CANDIDATESID_6" val="7"/>
  <p:tag name="ARS_POLL_CANDIDATESNAME_6" val="David"/>
  <p:tag name="ARS_POLL_CANDIDATESID_7" val="8"/>
  <p:tag name="ARS_POLL_CANDIDATESNAME_7" val="Sunny"/>
  <p:tag name="ARS_POLL_CANDIDATESID_8" val="9"/>
  <p:tag name="ARS_POLL_CANDIDATESNAME_8" val="Sarah"/>
  <p:tag name="ARS_POLL_CANDIDATESID_9" val="10"/>
  <p:tag name="ARS_POLL_CANDIDATESNAME_9" val="Mike"/>
  <p:tag name="ARS_POLL_CANDIDATESCOUNT" val="10"/>
  <p:tag name="ARS_POLL_CANREPEAT" val="1"/>
  <p:tag name="ARS_POLL_EFFECTIVEVOTES" val="3"/>
  <p:tag name="ARS_POLL_MINSELECTS" val="2"/>
  <p:tag name="ARS_POLL_LIMITRANGE1" val="1-10"/>
  <p:tag name="ARS_RESPONSED" val="0"/>
  <p:tag name="ARS_SLIDE_ISRESPONSED" val="0"/>
  <p:tag name="ARS_PICTRUE_SHOWBYHAND" val="0"/>
  <p:tag name="ARS_SLIDE_DUENO" val="5"/>
  <p:tag name="ARS_SLIDE_PARTICIPANTNUM_MEN" val="5"/>
  <p:tag name="ARS_SLIDE_SUBMITNUM_MEN" val="0"/>
  <p:tag name="ARS_SLIDE_PARTICIPANTNUM" val="5"/>
  <p:tag name="ARS_SLIDE_SUBMITNUM" val="0"/>
  <p:tag name="ARS_SLIDE_CORRECTNUM" val="0"/>
  <p:tag name="ARS_SLIDE_VOTEMEAN" val="0"/>
  <p:tag name="ARS_ISEXISTCHART" val="Fals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SLIDETITLE_AUTOSET" val="1"/>
  <p:tag name="ARS_SLIDETITLE_AUTOSETTEXT" val="请投出您的选票号码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Poll"/>
  <p:tag name="ARS_PICTURE_LEFT_BAR" val="0"/>
  <p:tag name="ARS_PICTURE_TOP_BAR" val="0"/>
  <p:tag name="ARS_PICTURE_HEIGHT_BAR" val="0"/>
  <p:tag name="ARS_PICTURE_WIDTH_BAR" val="0"/>
  <p:tag name="ARS_PICTURE_LEFT_COLUMN" val="200"/>
  <p:tag name="ARS_PICTURE_TOP_COLUMN" val="100"/>
  <p:tag name="ARS_PICTURE_HEIGHT_COLUMN" val="400"/>
  <p:tag name="ARS_PICTURE_WIDTH_COLUMN" val="400"/>
  <p:tag name="ARS_PICTURE_LEFT_PIE" val="200"/>
  <p:tag name="ARS_PICTURE_TOP_PIE" val="100"/>
  <p:tag name="ARS_PICTURE_HEIGHT_PIE" val="400"/>
  <p:tag name="ARS_PICTURE_WIDTH_PIE" val="400"/>
  <p:tag name="ARS_CHARTPARA_TYPE" val="ctBarBox"/>
  <p:tag name="ARS_CHARTPARA_DATAFORMAT" val="ltNumberValue"/>
  <p:tag name="ARS_CHARTPARA_SHOWTIME" val="csStop"/>
  <p:tag name="ARS_CHARTPARA_NUMBERDEC" val="0"/>
  <p:tag name="ARS_CHARTPARA_PERCENTDEC" val="1"/>
  <p:tag name="ARS_CHARTPARA_DATAPERCENTBASE" val="crResponse"/>
  <p:tag name="ARS_CHARTPARA_SHOW3D" val="0"/>
  <p:tag name="ARS_RESPONSEPARA_NAMEMODE" val="1"/>
  <p:tag name="ARS_RESPONSEPARA_CANVOTE" val="cvAll"/>
  <p:tag name="ARS_KEYPADPARA_MODIFYMODE" val="0"/>
  <p:tag name="ARS_KEYPADPARA_CHECKUID" val="0"/>
  <p:tag name="ARS_KEYPADPARA_SECRECYMODE" val="0"/>
  <p:tag name="ARS_POLL_MULTI" val="1"/>
  <p:tag name="ARS_POLL_USEMODELIMITNUMBER" val="1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SHOWWINDOW" val="0"/>
  <p:tag name="ARS_CHARTPOINTWIDTH" val="0.5"/>
  <p:tag name="ARS_CHARTSHOWITEMTEXT" val="0"/>
  <p:tag name="ARS_CHARTPARA_TEXTCHARTSPACEORLINE" val="0"/>
  <p:tag name="ARS_CHARTPARA_TEXTCHARTTYPEBYLINE" val="0"/>
  <p:tag name="ARS_CHARTPARA_CHARTVALUEISVOTEDCOUNT" val="0"/>
  <p:tag name="ARS_KEYPADPARA_OPTIONMODE" val="0"/>
  <p:tag name="ARS_POLL_CANDIDATESID_10" val="11"/>
  <p:tag name="ARS_POLL_CANDIDATESNAME_10" val="Mike1"/>
  <p:tag name="ARS_POLL_CANDIDATESID_11" val="12"/>
  <p:tag name="ARS_POLL_CANDIDATESNAME_11" val="Mike2"/>
  <p:tag name="ARS_POLL_CANDIDATESID_12" val="13"/>
  <p:tag name="ARS_POLL_CANDIDATESNAME_12" val="Mike3"/>
  <p:tag name="ARS_POLL_CANDIDATESID_13" val="14"/>
  <p:tag name="ARS_POLL_CANDIDATESNAME_13" val="Mike4"/>
  <p:tag name="ARS_POLL_CANDIDATESID_14" val="15"/>
  <p:tag name="ARS_POLL_CANDIDATESNAME_14" val="Mike5"/>
  <p:tag name="ARS_POLL_CANDIDATESID_15" val="16"/>
  <p:tag name="ARS_POLL_CANDIDATESNAME_15" val="Mike6"/>
  <p:tag name="ARS_POLL_CANDIDATESID_16" val="17"/>
  <p:tag name="ARS_POLL_CANDIDATESNAME_16" val="Mike7"/>
  <p:tag name="ARS_POLL_CANDIDATESID_17" val="18"/>
  <p:tag name="ARS_POLL_CANDIDATESNAME_17" val="Mike8"/>
  <p:tag name="ARS_POLL_CANDIDATESID_18" val="19"/>
  <p:tag name="ARS_POLL_CANDIDATESNAME_18" val="Mike9"/>
  <p:tag name="ARS_POLL_CANDIDATESID_19" val="20"/>
  <p:tag name="ARS_POLL_CANDIDATESNAME_19" val="Mike10"/>
  <p:tag name="ARS_CHARTCOLOR_0" val="-15552166"/>
  <p:tag name="ARS_CHARTCOLOR_1" val="-62438"/>
  <p:tag name="ARS_CHARTCOLOR_2" val="-141460"/>
  <p:tag name="ARS_CHARTCOLOR_3" val="-16759603"/>
  <p:tag name="ARS_CHARTCOLOR_4" val="-16728643"/>
  <p:tag name="ARS_CHARTCOLOR_5" val="-970509"/>
  <p:tag name="ARS_CHARTCOLOR_6" val="-10040012"/>
  <p:tag name="ARS_CHARTCOLOR_7" val="-6593024"/>
  <p:tag name="ARS_CHARTCOLOR_8" val="-16456731"/>
  <p:tag name="ARS_CHARTCOLOR_9" val="-575355"/>
  <p:tag name="ARS_POLL_EFFECTIVEVOTES" val="10"/>
  <p:tag name="ARS_POLL_MINSELECTS" val="4"/>
  <p:tag name="ARS_POLL_CANDIDATESID_0" val="1"/>
  <p:tag name="ARS_POLL_CANDIDATESNAME_0" val="Lily"/>
  <p:tag name="ARS_POLL_CANDIDATESID_1" val="2"/>
  <p:tag name="ARS_POLL_CANDIDATESNAME_1" val="John"/>
  <p:tag name="ARS_POLL_CANDIDATESID_2" val="3"/>
  <p:tag name="ARS_POLL_CANDIDATESNAME_2" val="Smith"/>
  <p:tag name="ARS_POLL_CANDIDATESID_3" val="4"/>
  <p:tag name="ARS_POLL_CANDIDATESNAME_3" val="Mary"/>
  <p:tag name="ARS_POLL_CANDIDATESID_4" val="5"/>
  <p:tag name="ARS_POLL_CANDIDATESNAME_4" val="Tom"/>
  <p:tag name="ARS_POLL_CANDIDATESID_5" val="6"/>
  <p:tag name="ARS_POLL_CANDIDATESNAME_5" val="Rose"/>
  <p:tag name="ARS_POLL_CANDIDATESID_6" val="7"/>
  <p:tag name="ARS_POLL_CANDIDATESNAME_6" val="David"/>
  <p:tag name="ARS_POLL_CANDIDATESID_7" val="8"/>
  <p:tag name="ARS_POLL_CANDIDATESNAME_7" val="Sunny"/>
  <p:tag name="ARS_POLL_CANDIDATESID_8" val="9"/>
  <p:tag name="ARS_POLL_CANDIDATESNAME_8" val="Sarah"/>
  <p:tag name="ARS_POLL_CANDIDATESID_9" val="10"/>
  <p:tag name="ARS_POLL_CANDIDATESNAME_9" val="Mike"/>
  <p:tag name="ARS_POLL_CANDIDATESCOUNT" val="10"/>
  <p:tag name="RESPONSEKEYIDLIST" val="3,1,2"/>
  <p:tag name="ARS_SLIDE_DUENO" val="5"/>
  <p:tag name="ARS_SLIDE_PARTICIPANTNUM_MEN" val="5"/>
  <p:tag name="ARS_SLIDE_SUBMITNUM_MEN" val="0"/>
  <p:tag name="ARS_SLIDE_PARTICIPANTNUM" val="5"/>
  <p:tag name="ARS_SLIDE_SUBMITNUM" val="0"/>
  <p:tag name="ARS_SLIDE_CORRECTNUM" val="0"/>
  <p:tag name="ARS_SLIDE_VOTEMEAN" val="0"/>
  <p:tag name="ARS_RESPONSED" val="0"/>
  <p:tag name="ARS_SLIDE_ISRESPONSED" val="0"/>
  <p:tag name="ARS_PICTRUE_SHOWBYHAND" val="0"/>
  <p:tag name="ARS_ISEXISTCHART" val="Fals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SLIDETITLE_AUTOSET" val="1"/>
  <p:tag name="ARS_SLIDETITLE_AUTOSETTEXT" val="请投出您的选票号码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Poll"/>
  <p:tag name="ARS_PICTURE_LEFT_BAR" val="0"/>
  <p:tag name="ARS_PICTURE_TOP_BAR" val="0"/>
  <p:tag name="ARS_PICTURE_HEIGHT_BAR" val="0"/>
  <p:tag name="ARS_PICTURE_WIDTH_BAR" val="0"/>
  <p:tag name="ARS_PICTURE_LEFT_COLUMN" val="200"/>
  <p:tag name="ARS_PICTURE_TOP_COLUMN" val="100"/>
  <p:tag name="ARS_PICTURE_HEIGHT_COLUMN" val="400"/>
  <p:tag name="ARS_PICTURE_WIDTH_COLUMN" val="400"/>
  <p:tag name="ARS_PICTURE_LEFT_PIE" val="200"/>
  <p:tag name="ARS_PICTURE_TOP_PIE" val="100"/>
  <p:tag name="ARS_PICTURE_HEIGHT_PIE" val="400"/>
  <p:tag name="ARS_PICTURE_WIDTH_PIE" val="400"/>
  <p:tag name="ARS_CHARTPARA_TYPE" val="ctBarBox"/>
  <p:tag name="ARS_CHARTPARA_DATAFORMAT" val="ltNumberValue"/>
  <p:tag name="ARS_CHARTPARA_SHOWTIME" val="csStop"/>
  <p:tag name="ARS_CHARTPARA_NUMBERDEC" val="0"/>
  <p:tag name="ARS_CHARTPARA_PERCENTDEC" val="1"/>
  <p:tag name="ARS_CHARTPARA_DATAPERCENTBASE" val="crResponse"/>
  <p:tag name="ARS_CHARTPARA_SHOW3D" val="0"/>
  <p:tag name="ARS_RESPONSEPARA_NAMEMODE" val="1"/>
  <p:tag name="ARS_RESPONSEPARA_CANVOTE" val="cvAll"/>
  <p:tag name="ARS_KEYPADPARA_MODIFYMODE" val="0"/>
  <p:tag name="ARS_KEYPADPARA_CHECKUID" val="0"/>
  <p:tag name="ARS_KEYPADPARA_SECRECYMODE" val="0"/>
  <p:tag name="ARS_POLL_EFFECTIVEVOTES" val="1"/>
  <p:tag name="ARS_POLL_MINSELECTS" val="1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SHOWWINDOW" val="0"/>
  <p:tag name="ARS_CHARTPOINTWIDTH" val="0.5"/>
  <p:tag name="ARS_CHARTSHOWITEMTEXT" val="0"/>
  <p:tag name="ARS_CHARTPARA_TEXTCHARTSPACEORLINE" val="0"/>
  <p:tag name="ARS_CHARTPARA_TEXTCHARTTYPEBYLINE" val="0"/>
  <p:tag name="ARS_CHARTPARA_CHARTVALUEISVOTEDCOUNT" val="0"/>
  <p:tag name="ARS_POLL_CANDIDATESID_0" val="1"/>
  <p:tag name="ARS_POLL_CANDIDATESNAME_0" val="Lily"/>
  <p:tag name="ARS_POLL_CANDIDATESID_1" val="2"/>
  <p:tag name="ARS_POLL_CANDIDATESNAME_1" val="John"/>
  <p:tag name="ARS_POLL_CANDIDATESID_2" val="3"/>
  <p:tag name="ARS_POLL_CANDIDATESNAME_2" val="Smith"/>
  <p:tag name="ARS_POLL_CANDIDATESID_3" val="4"/>
  <p:tag name="ARS_POLL_CANDIDATESNAME_3" val="Mary"/>
  <p:tag name="ARS_POLL_CANDIDATESID_4" val="5"/>
  <p:tag name="ARS_POLL_CANDIDATESNAME_4" val="Tom"/>
  <p:tag name="ARS_POLL_CANDIDATESID_5" val="6"/>
  <p:tag name="ARS_POLL_CANDIDATESNAME_5" val="Rose"/>
  <p:tag name="ARS_POLL_CANDIDATESID_6" val="7"/>
  <p:tag name="ARS_POLL_CANDIDATESNAME_6" val="David"/>
  <p:tag name="ARS_POLL_CANDIDATESID_7" val="8"/>
  <p:tag name="ARS_POLL_CANDIDATESNAME_7" val="Sunny"/>
  <p:tag name="ARS_POLL_CANDIDATESID_8" val="9"/>
  <p:tag name="ARS_POLL_CANDIDATESNAME_8" val="Sarah"/>
  <p:tag name="ARS_POLL_CANDIDATESID_9" val="10"/>
  <p:tag name="ARS_POLL_CANDIDATESNAME_9" val="Mike"/>
  <p:tag name="ARS_POLL_CANDIDATESCOUNT" val="10"/>
  <p:tag name="ARS_CHARTCOLOR_0" val="-15552166"/>
  <p:tag name="ARS_CHARTCOLOR_1" val="-62438"/>
  <p:tag name="ARS_CHARTCOLOR_2" val="-141460"/>
  <p:tag name="ARS_CHARTCOLOR_3" val="-16759603"/>
  <p:tag name="ARS_CHARTCOLOR_4" val="-16728643"/>
  <p:tag name="ARS_CHARTCOLOR_5" val="-970509"/>
  <p:tag name="ARS_CHARTCOLOR_6" val="-10040012"/>
  <p:tag name="ARS_CHARTCOLOR_7" val="-6593024"/>
  <p:tag name="ARS_CHARTCOLOR_8" val="-16456731"/>
  <p:tag name="ARS_CHARTCOLOR_9" val="-575355"/>
  <p:tag name="ARS_SLIDE_DUENO" val="5"/>
  <p:tag name="ARS_SLIDE_PARTICIPANTNUM_MEN" val="5"/>
  <p:tag name="ARS_SLIDE_SUBMITNUM_MEN" val="0"/>
  <p:tag name="ARS_SLIDE_PARTICIPANTNUM" val="5"/>
  <p:tag name="ARS_SLIDE_SUBMITNUM" val="0"/>
  <p:tag name="ARS_SLIDE_CORRECTNUM" val="0"/>
  <p:tag name="ARS_SLIDE_VOTEMEAN" val="0"/>
  <p:tag name="ARS_POLL_USEMODELIMITNUMBER" val="1"/>
  <p:tag name="ARS_POLL_MULTI" val="1"/>
  <p:tag name="ARS_RESPONSED" val="0"/>
  <p:tag name="ARS_SLIDE_ISRESPONSED" val="0"/>
  <p:tag name="ARS_PICTRUE_SHOWBYHAND" val="0"/>
  <p:tag name="ARS_ISEXISTCHART" val="Fals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SLIDETITLE_AUTOSET" val="1"/>
  <p:tag name="ARS_SLIDETITLE_AUTOSETTEXT" val="请投出您的选票号码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Poll"/>
  <p:tag name="ARS_PICTURE_LEFT_BAR" val="0"/>
  <p:tag name="ARS_PICTURE_TOP_BAR" val="0"/>
  <p:tag name="ARS_PICTURE_HEIGHT_BAR" val="0"/>
  <p:tag name="ARS_PICTURE_WIDTH_BAR" val="0"/>
  <p:tag name="ARS_PICTURE_LEFT_COLUMN" val="200"/>
  <p:tag name="ARS_PICTURE_TOP_COLUMN" val="100"/>
  <p:tag name="ARS_PICTURE_HEIGHT_COLUMN" val="400"/>
  <p:tag name="ARS_PICTURE_WIDTH_COLUMN" val="400"/>
  <p:tag name="ARS_PICTURE_LEFT_PIE" val="200"/>
  <p:tag name="ARS_PICTURE_TOP_PIE" val="100"/>
  <p:tag name="ARS_PICTURE_HEIGHT_PIE" val="400"/>
  <p:tag name="ARS_PICTURE_WIDTH_PIE" val="400"/>
  <p:tag name="ARS_CHARTPARA_SHOW3D" val="0"/>
  <p:tag name="ARS_RESPONSEPARA_NAMEMODE" val="1"/>
  <p:tag name="ARS_RESPONSEPARA_CANVOTE" val="cvAll"/>
  <p:tag name="ARS_KEYPADPARA_CHECKUID" val="0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BOLD" val="False"/>
  <p:tag name="ARS_CHARTPARA_DATALABELFONTITALIC" val="False"/>
  <p:tag name="ARS_CHARTPARA_DATALABELFONTCOLOR" val="-16777216"/>
  <p:tag name="ARS_CHARTPARA_SHOWWINDOW" val="0"/>
  <p:tag name="ARS_CHARTPOINTWIDTH" val="0.5"/>
  <p:tag name="ARS_CHARTSHOWITEMTEXT" val="0"/>
  <p:tag name="ARS_CHARTPARA_TEXTCHARTSPACEORLINE" val="0"/>
  <p:tag name="ARS_CHARTPARA_TEXTCHARTTYPEBYLINE" val="0"/>
  <p:tag name="ARS_CHARTPARA_CHARTVALUEISVOTEDCOUNT" val="0"/>
  <p:tag name="ARS_POLL_CANDIDATESID_0" val="1"/>
  <p:tag name="ARS_POLL_CANDIDATESNAME_0" val="Lily"/>
  <p:tag name="ARS_POLL_CANDIDATESID_1" val="2"/>
  <p:tag name="ARS_POLL_CANDIDATESNAME_1" val="John"/>
  <p:tag name="ARS_POLL_CANDIDATESID_2" val="3"/>
  <p:tag name="ARS_POLL_CANDIDATESNAME_2" val="Smith"/>
  <p:tag name="ARS_POLL_CANDIDATESID_3" val="4"/>
  <p:tag name="ARS_POLL_CANDIDATESNAME_3" val="Mary"/>
  <p:tag name="ARS_POLL_CANDIDATESID_4" val="5"/>
  <p:tag name="ARS_POLL_CANDIDATESNAME_4" val="Tom"/>
  <p:tag name="ARS_POLL_CANDIDATESID_5" val="6"/>
  <p:tag name="ARS_POLL_CANDIDATESNAME_5" val="Rose"/>
  <p:tag name="ARS_POLL_CANDIDATESID_6" val="7"/>
  <p:tag name="ARS_POLL_CANDIDATESNAME_6" val="David"/>
  <p:tag name="ARS_POLL_CANDIDATESID_7" val="8"/>
  <p:tag name="ARS_POLL_CANDIDATESNAME_7" val="Sunny"/>
  <p:tag name="ARS_POLL_CANDIDATESID_8" val="9"/>
  <p:tag name="ARS_POLL_CANDIDATESNAME_8" val="Sarah"/>
  <p:tag name="ARS_POLL_CANDIDATESCOUNT" val="9"/>
  <p:tag name="ARS_CHARTCOLOR_0" val="-15552166"/>
  <p:tag name="ARS_CHARTCOLOR_1" val="-62438"/>
  <p:tag name="ARS_CHARTCOLOR_2" val="-141460"/>
  <p:tag name="ARS_CHARTCOLOR_3" val="-16759603"/>
  <p:tag name="ARS_CHARTCOLOR_4" val="-16728643"/>
  <p:tag name="ARS_CHARTCOLOR_5" val="-970509"/>
  <p:tag name="ARS_CHARTCOLOR_6" val="-10040012"/>
  <p:tag name="ARS_CHARTCOLOR_7" val="-6593024"/>
  <p:tag name="ARS_CHARTCOLOR_8" val="-16456731"/>
  <p:tag name="ARS_CHARTCOLOR_9" val="-575355"/>
  <p:tag name="ARS_POLL_EFFECTIVEVOTES" val="9"/>
  <p:tag name="ARS_POLL_MINSELECTS" val="4"/>
  <p:tag name="ARS_CHARTPARA_SHOWTIME" val="csStop"/>
  <p:tag name="ARS_CHARTPARA_NUMBERDEC" val="0"/>
  <p:tag name="ARS_CHARTPARA_PERCENTDEC" val="2"/>
  <p:tag name="ARS_CHARTPARA_DATAPERCENTBASE" val="crResponse"/>
  <p:tag name="ARS_CHARTPARA_DATAFORMAT" val="ltNumberValue"/>
  <p:tag name="ARS_CHARTPARA_TYPE" val="ctBarBox"/>
  <p:tag name="ARS_CHARTPARA_DATALABELFONTSIZE" val="14"/>
  <p:tag name="ARS_KEYPADPARA_SUBMITMODE" val="0"/>
  <p:tag name="ARS_KEYPADPARA_SECRECYMODE" val="0"/>
  <p:tag name="ARS_KEYPADPARA_OPTIONMODE" val="0"/>
  <p:tag name="ARS_SLIDECOMPGROUPCHARTTYPE" val="0"/>
  <p:tag name="ARS_POLL_USEMODELIMITNUMBER" val="1"/>
  <p:tag name="ARS_POLL_MULTI" val="1"/>
  <p:tag name="ARS_KEYPADPARA_MODIFYMODE" val="1"/>
  <p:tag name="RESPONSEKEYIDLIST" val="1"/>
  <p:tag name="ARS_SLIDE_DUENO" val="5"/>
  <p:tag name="ARS_SLIDE_PARTICIPANTNUM_MEN" val="5"/>
  <p:tag name="ARS_SLIDE_SUBMITNUM_MEN" val="1"/>
  <p:tag name="ARS_SLIDE_PARTICIPANTNUM" val="5"/>
  <p:tag name="ARS_SLIDE_SUBMITNUM" val="1"/>
  <p:tag name="ARS_SLIDE_CORRECTNUM" val="0"/>
  <p:tag name="ARS_SLIDE_VOTEMEAN" val="11"/>
  <p:tag name="ARS_RESPONSED" val="0"/>
  <p:tag name="ARS_SLIDE_ISRESPONSED" val="0"/>
  <p:tag name="ARS_PICTRUE_SHOWBYHAND" val="0"/>
  <p:tag name="ARS_ISEXISTCHART" val="Fals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SLIDETITLE_AUTOSET" val="1"/>
  <p:tag name="ARS_SLIDETITLE_AUTOSETTEXT" val="Please make your polling.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548</TotalTime>
  <Words>323</Words>
  <Application>Microsoft Office PowerPoint</Application>
  <PresentationFormat>宽屏</PresentationFormat>
  <Paragraphs>231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2" baseType="lpstr">
      <vt:lpstr>等线</vt:lpstr>
      <vt:lpstr>等线 Light</vt:lpstr>
      <vt:lpstr>Arial</vt:lpstr>
      <vt:lpstr>Calibri</vt:lpstr>
      <vt:lpstr>Calibri Light</vt:lpstr>
      <vt:lpstr>Office 主题​​</vt:lpstr>
      <vt:lpstr>PowerPoint 演示文稿</vt:lpstr>
      <vt:lpstr>请选择...</vt:lpstr>
      <vt:lpstr>请选择...</vt:lpstr>
      <vt:lpstr>请排列顺序</vt:lpstr>
      <vt:lpstr>请给出您的分数</vt:lpstr>
      <vt:lpstr>请输入文本</vt:lpstr>
      <vt:lpstr>您的意见是？</vt:lpstr>
      <vt:lpstr>Do you agree?</vt:lpstr>
      <vt:lpstr>Please make your polling.</vt:lpstr>
      <vt:lpstr>Please make your polling.</vt:lpstr>
      <vt:lpstr>Please make your polling.</vt:lpstr>
      <vt:lpstr>Please make your polling.</vt:lpstr>
      <vt:lpstr>请投出您的选票号码</vt:lpstr>
      <vt:lpstr>请投出您的选票号码</vt:lpstr>
      <vt:lpstr>请投出您的选票号码</vt:lpstr>
      <vt:lpstr>Please make your polling.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Wang Vincent</dc:creator>
  <cp:lastModifiedBy>King</cp:lastModifiedBy>
  <cp:revision>58</cp:revision>
  <dcterms:created xsi:type="dcterms:W3CDTF">2020-06-17T02:58:59Z</dcterms:created>
  <dcterms:modified xsi:type="dcterms:W3CDTF">2020-06-19T10:05:14Z</dcterms:modified>
</cp:coreProperties>
</file>